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75" r:id="rId2"/>
    <p:sldMasterId id="2147483687" r:id="rId3"/>
    <p:sldMasterId id="2147483699" r:id="rId4"/>
    <p:sldMasterId id="2147483712" r:id="rId5"/>
    <p:sldMasterId id="2147483724" r:id="rId6"/>
    <p:sldMasterId id="2147483736" r:id="rId7"/>
    <p:sldMasterId id="2147483748" r:id="rId8"/>
    <p:sldMasterId id="2147483760" r:id="rId9"/>
    <p:sldMasterId id="2147483772" r:id="rId10"/>
    <p:sldMasterId id="2147483784" r:id="rId11"/>
  </p:sldMasterIdLst>
  <p:notesMasterIdLst>
    <p:notesMasterId r:id="rId27"/>
  </p:notesMasterIdLst>
  <p:sldIdLst>
    <p:sldId id="256" r:id="rId12"/>
    <p:sldId id="279" r:id="rId13"/>
    <p:sldId id="257" r:id="rId14"/>
    <p:sldId id="365" r:id="rId15"/>
    <p:sldId id="1282" r:id="rId16"/>
    <p:sldId id="1283" r:id="rId17"/>
    <p:sldId id="1715" r:id="rId18"/>
    <p:sldId id="259" r:id="rId19"/>
    <p:sldId id="4286" r:id="rId20"/>
    <p:sldId id="4287" r:id="rId21"/>
    <p:sldId id="267" r:id="rId22"/>
    <p:sldId id="284" r:id="rId23"/>
    <p:sldId id="258" r:id="rId24"/>
    <p:sldId id="262" r:id="rId25"/>
    <p:sldId id="4288" r:id="rId26"/>
  </p:sldIdLst>
  <p:sldSz cx="14630400" cy="8229600"/>
  <p:notesSz cx="8229600" cy="14630400"/>
  <p:embeddedFontLst>
    <p:embeddedFont>
      <p:font typeface="Black Ops One" panose="020B0604020202020204" charset="0"/>
      <p:regular r:id="rId28"/>
    </p:embeddedFont>
    <p:embeddedFont>
      <p:font typeface="Century Gothic" panose="020B050202020202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ora" pitchFamily="2"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Montserrat Bold" panose="00000800000000000000" charset="0"/>
      <p:bold r:id="rId45"/>
    </p:embeddedFont>
    <p:embeddedFont>
      <p:font typeface="Nunito Semi Bold" panose="020B0604020202020204" charset="0"/>
      <p:regular r:id="rId46"/>
    </p:embeddedFont>
    <p:embeddedFont>
      <p:font typeface="PT Sans" panose="020B050302020302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Light" panose="02000000000000000000" pitchFamily="2" charset="0"/>
      <p:regular r:id="rId55"/>
      <p:italic r:id="rId56"/>
    </p:embeddedFont>
    <p:embeddedFont>
      <p:font typeface="Russo One" panose="020B0604020202020204" charset="0"/>
      <p:regular r:id="rId57"/>
    </p:embeddedFont>
    <p:embeddedFont>
      <p:font typeface="Segoe UI" panose="020B0502040204020203" pitchFamily="34" charset="0"/>
      <p:regular r:id="rId58"/>
      <p:bold r:id="rId59"/>
      <p:italic r:id="rId60"/>
      <p:boldItalic r:id="rId61"/>
    </p:embeddedFont>
    <p:embeddedFont>
      <p:font typeface="Tw Cen MT" panose="020B0602020104020603" pitchFamily="34" charset="0"/>
      <p:regular r:id="rId62"/>
      <p:bold r:id="rId63"/>
      <p:italic r:id="rId64"/>
      <p:boldItalic r:id="rId65"/>
    </p:embeddedFont>
    <p:embeddedFont>
      <p:font typeface="Verdana" panose="020B0604030504040204"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777777"/>
    <a:srgbClr val="C61B13"/>
    <a:srgbClr val="FF6600"/>
    <a:srgbClr val="006E6E"/>
    <a:srgbClr val="D1E5FD"/>
    <a:srgbClr val="E122A4"/>
    <a:srgbClr val="9F066C"/>
    <a:srgbClr val="FC31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font" Target="fonts/font15.fntdata"/><Relationship Id="rId47" Type="http://schemas.openxmlformats.org/officeDocument/2006/relationships/font" Target="fonts/font20.fntdata"/><Relationship Id="rId63" Type="http://schemas.openxmlformats.org/officeDocument/2006/relationships/font" Target="fonts/font36.fntdata"/><Relationship Id="rId68" Type="http://schemas.openxmlformats.org/officeDocument/2006/relationships/font" Target="fonts/font41.fntdata"/><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font" Target="fonts/font2.fntdata"/><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font" Target="fonts/font39.fntdata"/><Relationship Id="rId5" Type="http://schemas.openxmlformats.org/officeDocument/2006/relationships/slideMaster" Target="slideMasters/slideMaster5.xml"/><Relationship Id="rId61" Type="http://schemas.openxmlformats.org/officeDocument/2006/relationships/font" Target="fonts/font34.fntdata"/><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font" Target="fonts/font37.fntdata"/><Relationship Id="rId69" Type="http://schemas.openxmlformats.org/officeDocument/2006/relationships/font" Target="fonts/font42.fntdata"/><Relationship Id="rId8" Type="http://schemas.openxmlformats.org/officeDocument/2006/relationships/slideMaster" Target="slideMasters/slideMaster8.xml"/><Relationship Id="rId51" Type="http://schemas.openxmlformats.org/officeDocument/2006/relationships/font" Target="fonts/font24.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67" Type="http://schemas.openxmlformats.org/officeDocument/2006/relationships/font" Target="fonts/font40.fntdata"/><Relationship Id="rId20" Type="http://schemas.openxmlformats.org/officeDocument/2006/relationships/slide" Target="slides/slide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Master" Target="slideMasters/slideMaster10.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font" Target="fonts/font38.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font" Target="fonts/font12.fntdata"/><Relationship Id="rId34" Type="http://schemas.openxmlformats.org/officeDocument/2006/relationships/font" Target="fonts/font7.fntdata"/><Relationship Id="rId50" Type="http://schemas.openxmlformats.org/officeDocument/2006/relationships/font" Target="fonts/font23.fntdata"/><Relationship Id="rId55" Type="http://schemas.openxmlformats.org/officeDocument/2006/relationships/font" Target="fonts/font28.fntdata"/><Relationship Id="rId7" Type="http://schemas.openxmlformats.org/officeDocument/2006/relationships/slideMaster" Target="slideMasters/slideMaster7.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9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FCDE0-F5D5-B54D-83E1-08C9CC72E67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8320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D2F9E-D167-4ED3-83EC-AE46EA34BE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968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5033-2A31-2BD9-8920-A24252CD0C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2629D7-3D0D-B3FF-5C17-8D9C67891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B72D58-A25A-6D27-E39E-6ED6629DD0A1}"/>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5" name="Footer Placeholder 4">
            <a:extLst>
              <a:ext uri="{FF2B5EF4-FFF2-40B4-BE49-F238E27FC236}">
                <a16:creationId xmlns:a16="http://schemas.microsoft.com/office/drawing/2014/main" id="{1E2C6ACB-A313-3038-9F8D-7B07F69F744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F93C68E-ADAA-A41B-5AA5-6933093D9E76}"/>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6169003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86464-8E89-67E0-9713-8F39A6AFDE1A}"/>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36F649-E0A7-0F9B-2549-9C2B90AFD790}"/>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75C74B-2CC9-DD25-46C0-9E9B3A248E09}"/>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5" name="Footer Placeholder 4">
            <a:extLst>
              <a:ext uri="{FF2B5EF4-FFF2-40B4-BE49-F238E27FC236}">
                <a16:creationId xmlns:a16="http://schemas.microsoft.com/office/drawing/2014/main" id="{B51A165F-E662-4C7C-6C51-6E8054BB893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A766EF1-2D45-957E-058D-483B19906873}"/>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1522997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CE1A2-C6A4-7F6E-821F-862B78549DAE}"/>
              </a:ext>
            </a:extLst>
          </p:cNvPr>
          <p:cNvSpPr>
            <a:spLocks noGrp="1"/>
          </p:cNvSpPr>
          <p:nvPr>
            <p:ph type="ctrTitle"/>
          </p:nvPr>
        </p:nvSpPr>
        <p:spPr>
          <a:xfrm>
            <a:off x="1828800" y="1346836"/>
            <a:ext cx="10972800" cy="286512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7E7802D4-3EB4-1E39-28F6-4088ADA88DDE}"/>
              </a:ext>
            </a:extLst>
          </p:cNvPr>
          <p:cNvSpPr>
            <a:spLocks noGrp="1"/>
          </p:cNvSpPr>
          <p:nvPr>
            <p:ph type="subTitle" idx="1"/>
          </p:nvPr>
        </p:nvSpPr>
        <p:spPr>
          <a:xfrm>
            <a:off x="1828800" y="4322446"/>
            <a:ext cx="10972800" cy="1986914"/>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p>
        </p:txBody>
      </p:sp>
      <p:sp>
        <p:nvSpPr>
          <p:cNvPr id="4" name="Date Placeholder 3">
            <a:extLst>
              <a:ext uri="{FF2B5EF4-FFF2-40B4-BE49-F238E27FC236}">
                <a16:creationId xmlns:a16="http://schemas.microsoft.com/office/drawing/2014/main" id="{E50C277E-C358-8FEF-BB22-711C28E5EA6E}"/>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5" name="Footer Placeholder 4">
            <a:extLst>
              <a:ext uri="{FF2B5EF4-FFF2-40B4-BE49-F238E27FC236}">
                <a16:creationId xmlns:a16="http://schemas.microsoft.com/office/drawing/2014/main" id="{017C331B-D847-4E15-56EA-3CB49F30D2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FABA7B-27C3-46CC-E380-855C886FF437}"/>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27809684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63D3-2CE6-6403-05BC-FBC472B7D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0F187-32D2-1445-21B5-1C2E5FD285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42FA6-A0F1-7E2E-56A1-61DF0A066E67}"/>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5" name="Footer Placeholder 4">
            <a:extLst>
              <a:ext uri="{FF2B5EF4-FFF2-40B4-BE49-F238E27FC236}">
                <a16:creationId xmlns:a16="http://schemas.microsoft.com/office/drawing/2014/main" id="{EC5495EC-6589-3222-9196-349046FCAB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4C0A7D-C502-DF2C-A68F-2FC1B4E6F1CB}"/>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12441809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D84E-7AA7-5B75-EBE9-BF773B6FB6E5}"/>
              </a:ext>
            </a:extLst>
          </p:cNvPr>
          <p:cNvSpPr>
            <a:spLocks noGrp="1"/>
          </p:cNvSpPr>
          <p:nvPr>
            <p:ph type="title"/>
          </p:nvPr>
        </p:nvSpPr>
        <p:spPr>
          <a:xfrm>
            <a:off x="998221" y="2051688"/>
            <a:ext cx="12618720" cy="3423284"/>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8E8C1493-C393-A254-9DD0-F9CF19046829}"/>
              </a:ext>
            </a:extLst>
          </p:cNvPr>
          <p:cNvSpPr>
            <a:spLocks noGrp="1"/>
          </p:cNvSpPr>
          <p:nvPr>
            <p:ph type="body" idx="1"/>
          </p:nvPr>
        </p:nvSpPr>
        <p:spPr>
          <a:xfrm>
            <a:off x="998221" y="5507358"/>
            <a:ext cx="12618720" cy="1800224"/>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CDCE77-8E16-BE7D-FB55-A0A9E220E6F8}"/>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5" name="Footer Placeholder 4">
            <a:extLst>
              <a:ext uri="{FF2B5EF4-FFF2-40B4-BE49-F238E27FC236}">
                <a16:creationId xmlns:a16="http://schemas.microsoft.com/office/drawing/2014/main" id="{92A36613-A4F2-5227-9D38-D93234EEA5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DF4B53-08E5-3E3C-DCFD-5EF2B33F005F}"/>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23977766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5A65-4312-2E96-F3EB-4DB344601F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600D1-7B98-7602-1EC7-DE90D91DE183}"/>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864D15-FEF5-F19B-1B22-11E792CFDABC}"/>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2D041-7018-8FEB-D4DB-65152C109F37}"/>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6" name="Footer Placeholder 5">
            <a:extLst>
              <a:ext uri="{FF2B5EF4-FFF2-40B4-BE49-F238E27FC236}">
                <a16:creationId xmlns:a16="http://schemas.microsoft.com/office/drawing/2014/main" id="{2BE50A01-446D-0694-2FA6-A9465A2CA6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098BEF-9FCC-833F-08B3-3DD9A21DCE5E}"/>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36080198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DB33-4FC9-3E21-0852-E5D8B2E20CBA}"/>
              </a:ext>
            </a:extLst>
          </p:cNvPr>
          <p:cNvSpPr>
            <a:spLocks noGrp="1"/>
          </p:cNvSpPr>
          <p:nvPr>
            <p:ph type="title"/>
          </p:nvPr>
        </p:nvSpPr>
        <p:spPr>
          <a:xfrm>
            <a:off x="1007746" y="438152"/>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E4484C-2835-24AC-4554-81EDC9C18B8E}"/>
              </a:ext>
            </a:extLst>
          </p:cNvPr>
          <p:cNvSpPr>
            <a:spLocks noGrp="1"/>
          </p:cNvSpPr>
          <p:nvPr>
            <p:ph type="body" idx="1"/>
          </p:nvPr>
        </p:nvSpPr>
        <p:spPr>
          <a:xfrm>
            <a:off x="1007747" y="2017396"/>
            <a:ext cx="6189344"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a:extLst>
              <a:ext uri="{FF2B5EF4-FFF2-40B4-BE49-F238E27FC236}">
                <a16:creationId xmlns:a16="http://schemas.microsoft.com/office/drawing/2014/main" id="{F41D7F5C-428B-1AE0-81F2-74EA37437EE7}"/>
              </a:ext>
            </a:extLst>
          </p:cNvPr>
          <p:cNvSpPr>
            <a:spLocks noGrp="1"/>
          </p:cNvSpPr>
          <p:nvPr>
            <p:ph sz="half" idx="2"/>
          </p:nvPr>
        </p:nvSpPr>
        <p:spPr>
          <a:xfrm>
            <a:off x="1007747"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3FECE-6995-F7AE-E08E-E54A54F83A7A}"/>
              </a:ext>
            </a:extLst>
          </p:cNvPr>
          <p:cNvSpPr>
            <a:spLocks noGrp="1"/>
          </p:cNvSpPr>
          <p:nvPr>
            <p:ph type="body" sz="quarter" idx="3"/>
          </p:nvPr>
        </p:nvSpPr>
        <p:spPr>
          <a:xfrm>
            <a:off x="7406641" y="2017396"/>
            <a:ext cx="6219826"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a:extLst>
              <a:ext uri="{FF2B5EF4-FFF2-40B4-BE49-F238E27FC236}">
                <a16:creationId xmlns:a16="http://schemas.microsoft.com/office/drawing/2014/main" id="{DD2E0F8E-B9AD-66AC-5F23-6F77E854732E}"/>
              </a:ext>
            </a:extLst>
          </p:cNvPr>
          <p:cNvSpPr>
            <a:spLocks noGrp="1"/>
          </p:cNvSpPr>
          <p:nvPr>
            <p:ph sz="quarter" idx="4"/>
          </p:nvPr>
        </p:nvSpPr>
        <p:spPr>
          <a:xfrm>
            <a:off x="7406641"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731CFC-B360-B888-F8BA-E2D6F3167989}"/>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8" name="Footer Placeholder 7">
            <a:extLst>
              <a:ext uri="{FF2B5EF4-FFF2-40B4-BE49-F238E27FC236}">
                <a16:creationId xmlns:a16="http://schemas.microsoft.com/office/drawing/2014/main" id="{09C6D5DB-DAF0-6F11-0D5F-9880917B182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F5C5551-0630-2126-3AEA-0EFC596EBCEA}"/>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23204152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482E-96FB-7DCE-70C6-F6248F88CE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BA4918-68D9-45EA-8E15-1C33B50D2084}"/>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4" name="Footer Placeholder 3">
            <a:extLst>
              <a:ext uri="{FF2B5EF4-FFF2-40B4-BE49-F238E27FC236}">
                <a16:creationId xmlns:a16="http://schemas.microsoft.com/office/drawing/2014/main" id="{ABBCD224-6828-C54B-C2F0-4B7DCD57563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C1C2205-F93A-47F4-95D5-2BE3FCE7A584}"/>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1383666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29E3A3-55F8-4CD3-B033-D3D118B2C0EA}"/>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3" name="Footer Placeholder 2">
            <a:extLst>
              <a:ext uri="{FF2B5EF4-FFF2-40B4-BE49-F238E27FC236}">
                <a16:creationId xmlns:a16="http://schemas.microsoft.com/office/drawing/2014/main" id="{B0F65A4D-D179-0103-06ED-8FEFB5F4128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7D4197F-4E81-6024-292B-4774D28414AD}"/>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12627846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4745F-86F8-FA48-01E3-A25D465B4072}"/>
              </a:ext>
            </a:extLst>
          </p:cNvPr>
          <p:cNvSpPr>
            <a:spLocks noGrp="1"/>
          </p:cNvSpPr>
          <p:nvPr>
            <p:ph type="title"/>
          </p:nvPr>
        </p:nvSpPr>
        <p:spPr>
          <a:xfrm>
            <a:off x="1007746" y="548640"/>
            <a:ext cx="4718685" cy="1920240"/>
          </a:xfrm>
        </p:spPr>
        <p:txBody>
          <a:bodyPr anchor="b"/>
          <a:lstStyle>
            <a:lvl1pPr>
              <a:defRPr sz="2880"/>
            </a:lvl1pPr>
          </a:lstStyle>
          <a:p>
            <a:r>
              <a:rPr lang="en-US"/>
              <a:t>Click to edit Master title style</a:t>
            </a:r>
          </a:p>
        </p:txBody>
      </p:sp>
      <p:sp>
        <p:nvSpPr>
          <p:cNvPr id="3" name="Content Placeholder 2">
            <a:extLst>
              <a:ext uri="{FF2B5EF4-FFF2-40B4-BE49-F238E27FC236}">
                <a16:creationId xmlns:a16="http://schemas.microsoft.com/office/drawing/2014/main" id="{5184CBBF-DE65-F039-2C71-4B6EE7C23448}"/>
              </a:ext>
            </a:extLst>
          </p:cNvPr>
          <p:cNvSpPr>
            <a:spLocks noGrp="1"/>
          </p:cNvSpPr>
          <p:nvPr>
            <p:ph idx="1"/>
          </p:nvPr>
        </p:nvSpPr>
        <p:spPr>
          <a:xfrm>
            <a:off x="6219826" y="1184912"/>
            <a:ext cx="7406640" cy="5848350"/>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B7AF38-8048-ED25-CBF5-63FB7F08B1CF}"/>
              </a:ext>
            </a:extLst>
          </p:cNvPr>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35B8E65-E77E-AF5D-6BA6-9F2DB08E2765}"/>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6" name="Footer Placeholder 5">
            <a:extLst>
              <a:ext uri="{FF2B5EF4-FFF2-40B4-BE49-F238E27FC236}">
                <a16:creationId xmlns:a16="http://schemas.microsoft.com/office/drawing/2014/main" id="{E90DF81E-47B8-1DA9-8028-4DD57D1733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BF90699-10C1-989F-17F1-53684501B566}"/>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2565900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B011-5400-1DFA-B33C-4212A05199F1}"/>
              </a:ext>
            </a:extLst>
          </p:cNvPr>
          <p:cNvSpPr>
            <a:spLocks noGrp="1"/>
          </p:cNvSpPr>
          <p:nvPr>
            <p:ph type="title"/>
          </p:nvPr>
        </p:nvSpPr>
        <p:spPr>
          <a:xfrm>
            <a:off x="1007746" y="548640"/>
            <a:ext cx="4718685" cy="1920240"/>
          </a:xfrm>
        </p:spPr>
        <p:txBody>
          <a:bodyPr anchor="b"/>
          <a:lstStyle>
            <a:lvl1pPr>
              <a:defRPr sz="2880"/>
            </a:lvl1pPr>
          </a:lstStyle>
          <a:p>
            <a:r>
              <a:rPr lang="en-US"/>
              <a:t>Click to edit Master title style</a:t>
            </a:r>
          </a:p>
        </p:txBody>
      </p:sp>
      <p:sp>
        <p:nvSpPr>
          <p:cNvPr id="3" name="Picture Placeholder 2">
            <a:extLst>
              <a:ext uri="{FF2B5EF4-FFF2-40B4-BE49-F238E27FC236}">
                <a16:creationId xmlns:a16="http://schemas.microsoft.com/office/drawing/2014/main" id="{1539C77B-0614-0CF7-1CB1-F44187ED7041}"/>
              </a:ext>
            </a:extLst>
          </p:cNvPr>
          <p:cNvSpPr>
            <a:spLocks noGrp="1"/>
          </p:cNvSpPr>
          <p:nvPr>
            <p:ph type="pic" idx="1"/>
          </p:nvPr>
        </p:nvSpPr>
        <p:spPr>
          <a:xfrm>
            <a:off x="6219826" y="1184912"/>
            <a:ext cx="7406640" cy="584835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dirty="0"/>
          </a:p>
        </p:txBody>
      </p:sp>
      <p:sp>
        <p:nvSpPr>
          <p:cNvPr id="4" name="Text Placeholder 3">
            <a:extLst>
              <a:ext uri="{FF2B5EF4-FFF2-40B4-BE49-F238E27FC236}">
                <a16:creationId xmlns:a16="http://schemas.microsoft.com/office/drawing/2014/main" id="{D5F3B681-0224-40F3-76AB-14C8F02323F9}"/>
              </a:ext>
            </a:extLst>
          </p:cNvPr>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F3529460-35FE-B6E5-BB16-68A066C15946}"/>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6" name="Footer Placeholder 5">
            <a:extLst>
              <a:ext uri="{FF2B5EF4-FFF2-40B4-BE49-F238E27FC236}">
                <a16:creationId xmlns:a16="http://schemas.microsoft.com/office/drawing/2014/main" id="{036FC6C1-2045-1EAC-8A7A-00CBA05BF7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6D462F-8914-FB40-0899-EA988B6B9F54}"/>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21895469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E7B-C898-E449-FC94-A74E0B026B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726658-8C33-A0FA-CDBF-B50A93CBBF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FEB08-3D83-60F0-9F97-83BD4B0E8144}"/>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5" name="Footer Placeholder 4">
            <a:extLst>
              <a:ext uri="{FF2B5EF4-FFF2-40B4-BE49-F238E27FC236}">
                <a16:creationId xmlns:a16="http://schemas.microsoft.com/office/drawing/2014/main" id="{0DB065A5-F27B-08F3-D11F-E6F1C5A2B3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C129A0-9761-C828-5729-5940F5AC5F0B}"/>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26914844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9DB546-D26A-6D99-8792-EDAF0F6DEF87}"/>
              </a:ext>
            </a:extLst>
          </p:cNvPr>
          <p:cNvSpPr>
            <a:spLocks noGrp="1"/>
          </p:cNvSpPr>
          <p:nvPr>
            <p:ph type="title" orient="vert"/>
          </p:nvPr>
        </p:nvSpPr>
        <p:spPr>
          <a:xfrm>
            <a:off x="10469881"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9E21EB-4EFB-B20C-CB12-D1E1F09D2E83}"/>
              </a:ext>
            </a:extLst>
          </p:cNvPr>
          <p:cNvSpPr>
            <a:spLocks noGrp="1"/>
          </p:cNvSpPr>
          <p:nvPr>
            <p:ph type="body" orient="vert" idx="1"/>
          </p:nvPr>
        </p:nvSpPr>
        <p:spPr>
          <a:xfrm>
            <a:off x="1005841"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E6490-5B44-EFEB-DC4C-9925A399978C}"/>
              </a:ext>
            </a:extLst>
          </p:cNvPr>
          <p:cNvSpPr>
            <a:spLocks noGrp="1"/>
          </p:cNvSpPr>
          <p:nvPr>
            <p:ph type="dt" sz="half" idx="10"/>
          </p:nvPr>
        </p:nvSpPr>
        <p:spPr/>
        <p:txBody>
          <a:bodyPr/>
          <a:lstStyle/>
          <a:p>
            <a:fld id="{92A1EB4A-EF97-4173-AE12-77E0CED9F828}" type="datetimeFigureOut">
              <a:rPr lang="en-US" smtClean="0"/>
              <a:t>1/28/2025</a:t>
            </a:fld>
            <a:endParaRPr lang="en-US" dirty="0"/>
          </a:p>
        </p:txBody>
      </p:sp>
      <p:sp>
        <p:nvSpPr>
          <p:cNvPr id="5" name="Footer Placeholder 4">
            <a:extLst>
              <a:ext uri="{FF2B5EF4-FFF2-40B4-BE49-F238E27FC236}">
                <a16:creationId xmlns:a16="http://schemas.microsoft.com/office/drawing/2014/main" id="{976322FE-DA6E-BFB9-8451-1B27D8037F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880AB9-EC0E-3C3A-6FE3-1A240A709DF3}"/>
              </a:ext>
            </a:extLst>
          </p:cNvPr>
          <p:cNvSpPr>
            <a:spLocks noGrp="1"/>
          </p:cNvSpPr>
          <p:nvPr>
            <p:ph type="sldNum" sz="quarter" idx="12"/>
          </p:nvPr>
        </p:nvSpPr>
        <p:spPr/>
        <p:txBody>
          <a:bodyPr/>
          <a:lstStyle/>
          <a:p>
            <a:fld id="{CA0C65BC-14A8-4038-A185-78919C9309C1}" type="slidenum">
              <a:rPr lang="en-US" smtClean="0"/>
              <a:t>‹#›</a:t>
            </a:fld>
            <a:endParaRPr lang="en-US" dirty="0"/>
          </a:p>
        </p:txBody>
      </p:sp>
    </p:spTree>
    <p:extLst>
      <p:ext uri="{BB962C8B-B14F-4D97-AF65-F5344CB8AC3E}">
        <p14:creationId xmlns:p14="http://schemas.microsoft.com/office/powerpoint/2010/main" val="35698080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464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94693365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0416877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5922915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2228778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2947607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699824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7819365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9916570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3663958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6340559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61600408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F1E662-8F8C-5DF0-5631-5FE87B6008DA}"/>
              </a:ext>
            </a:extLst>
          </p:cNvPr>
          <p:cNvSpPr>
            <a:spLocks noGrp="1"/>
          </p:cNvSpPr>
          <p:nvPr>
            <p:ph type="dt" sz="half" idx="10"/>
          </p:nvPr>
        </p:nvSpPr>
        <p:spPr/>
        <p:txBody>
          <a:bodyPr/>
          <a:lstStyle/>
          <a:p>
            <a:fld id="{A7DAA7A0-1F7B-44CF-88B5-32F3E087CBB6}" type="datetimeFigureOut">
              <a:rPr lang="en-US" smtClean="0"/>
              <a:t>1/28/2025</a:t>
            </a:fld>
            <a:endParaRPr lang="en-US"/>
          </a:p>
        </p:txBody>
      </p:sp>
      <p:sp>
        <p:nvSpPr>
          <p:cNvPr id="3" name="Footer Placeholder 2">
            <a:extLst>
              <a:ext uri="{FF2B5EF4-FFF2-40B4-BE49-F238E27FC236}">
                <a16:creationId xmlns:a16="http://schemas.microsoft.com/office/drawing/2014/main" id="{E76B10A1-102A-9EFA-C936-2897EAB897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2120DC-D433-CDF3-4973-B23EDFAC9D3E}"/>
              </a:ext>
            </a:extLst>
          </p:cNvPr>
          <p:cNvSpPr>
            <a:spLocks noGrp="1"/>
          </p:cNvSpPr>
          <p:nvPr>
            <p:ph type="sldNum" sz="quarter" idx="12"/>
          </p:nvPr>
        </p:nvSpPr>
        <p:spPr/>
        <p:txBody>
          <a:bodyPr/>
          <a:lstStyle/>
          <a:p>
            <a:fld id="{60CA719B-70AB-4D4D-8F17-4BBBA7832DA8}" type="slidenum">
              <a:rPr lang="en-US" smtClean="0"/>
              <a:t>‹#›</a:t>
            </a:fld>
            <a:endParaRPr lang="en-US"/>
          </a:p>
        </p:txBody>
      </p:sp>
    </p:spTree>
    <p:extLst>
      <p:ext uri="{BB962C8B-B14F-4D97-AF65-F5344CB8AC3E}">
        <p14:creationId xmlns:p14="http://schemas.microsoft.com/office/powerpoint/2010/main" val="1739606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0FBC-34E4-D44D-58BD-2DEAF3C42F4C}"/>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2048EEDE-4450-1377-ED88-44DDD75FE95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1E2D7833-DD8D-40F2-D85B-20F1E7B243DA}"/>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5" name="Footer Placeholder 4">
            <a:extLst>
              <a:ext uri="{FF2B5EF4-FFF2-40B4-BE49-F238E27FC236}">
                <a16:creationId xmlns:a16="http://schemas.microsoft.com/office/drawing/2014/main" id="{68F6AB1C-2C8C-5F66-860F-CDEE292204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52970B-5DF7-C8A9-AD6F-21A10E32F3CB}"/>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2050869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BA52-634C-9B29-1576-9EE268796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EA533B-2431-41FD-CA40-78DBB06D5F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5432E-330B-19D7-AC18-FCDEFD17F67E}"/>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5" name="Footer Placeholder 4">
            <a:extLst>
              <a:ext uri="{FF2B5EF4-FFF2-40B4-BE49-F238E27FC236}">
                <a16:creationId xmlns:a16="http://schemas.microsoft.com/office/drawing/2014/main" id="{BBE327D8-A4AF-71A1-B866-E639FFE5C2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10097E-9B06-660C-365B-4810F172B470}"/>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1441149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F292-9C79-373E-60C5-205A0459969F}"/>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532C4A9E-3FB6-06BD-70A4-3B99D8B75035}"/>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9749EF-7E31-E1AC-13C7-39108F8BB42F}"/>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5" name="Footer Placeholder 4">
            <a:extLst>
              <a:ext uri="{FF2B5EF4-FFF2-40B4-BE49-F238E27FC236}">
                <a16:creationId xmlns:a16="http://schemas.microsoft.com/office/drawing/2014/main" id="{2E0ED6C9-21EA-A0DE-9C42-B52A5FA1D0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82983B-82A0-5D9D-468A-5DFE5E7138FC}"/>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1307554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34A8-7AFF-0F2E-7320-A64ACC65B4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5D88C-4A70-42E0-2E01-CD3DE4D7D3CD}"/>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A358C2-8ED4-E92E-A9CA-560C5A92332C}"/>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019225-3D89-4FC0-4D3B-C158818D9444}"/>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6" name="Footer Placeholder 5">
            <a:extLst>
              <a:ext uri="{FF2B5EF4-FFF2-40B4-BE49-F238E27FC236}">
                <a16:creationId xmlns:a16="http://schemas.microsoft.com/office/drawing/2014/main" id="{62277E5B-E532-6CE5-F0E5-745C6CD84B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980C54-2D57-32D4-FC74-513439E91FF8}"/>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1974185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C223-D311-81A8-DEAF-83B16D6C3A72}"/>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D1FB0E-8AD4-510C-0AFD-F735243D35C5}"/>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5A37D80B-3D65-3EA6-0618-FDA15F99BCF8}"/>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CFA627-E867-9FE1-69C1-7531900EE71C}"/>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CFFE4ABD-0A29-3CC5-4EBE-FC82FFF8C77A}"/>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0EBDCA-9F1C-FE62-DDE1-BA936B93D301}"/>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8" name="Footer Placeholder 7">
            <a:extLst>
              <a:ext uri="{FF2B5EF4-FFF2-40B4-BE49-F238E27FC236}">
                <a16:creationId xmlns:a16="http://schemas.microsoft.com/office/drawing/2014/main" id="{19036A33-67CA-5066-7377-6158FC0A01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0621FEC-49E7-17DE-4DD7-9405E3E6595A}"/>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45466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5EA31-3AB4-49BA-B3CD-B81061AC3D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EE0E44-1F50-127F-33BA-360FBEF837ED}"/>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4" name="Footer Placeholder 3">
            <a:extLst>
              <a:ext uri="{FF2B5EF4-FFF2-40B4-BE49-F238E27FC236}">
                <a16:creationId xmlns:a16="http://schemas.microsoft.com/office/drawing/2014/main" id="{5835F160-4285-5CAE-2DDE-1BED395040A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9ABD483-EB01-BA51-FCD2-546DD75D467D}"/>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2891189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20B6D-F127-744A-B11D-B98EEF29AC8C}"/>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3" name="Footer Placeholder 2">
            <a:extLst>
              <a:ext uri="{FF2B5EF4-FFF2-40B4-BE49-F238E27FC236}">
                <a16:creationId xmlns:a16="http://schemas.microsoft.com/office/drawing/2014/main" id="{C2E9293B-12FD-BE8E-4703-20EEC3786A6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D6A98B-AFC8-EBDF-71A5-31594EDC8785}"/>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2131923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EBB9-BAB6-7303-C297-529C8F9F681A}"/>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873566CE-9F64-7D12-C309-3A71D8B72475}"/>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26C74C-C54B-1582-0700-2A188296C81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163420D-4107-FE58-9703-B556E5E29083}"/>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6" name="Footer Placeholder 5">
            <a:extLst>
              <a:ext uri="{FF2B5EF4-FFF2-40B4-BE49-F238E27FC236}">
                <a16:creationId xmlns:a16="http://schemas.microsoft.com/office/drawing/2014/main" id="{26F35289-B50F-1066-5447-BBCC3C95D0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DD16B9-182E-D556-0431-5EB62126E9E3}"/>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503679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89CED-0913-90EE-62FA-6EAB922AE221}"/>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B9069A19-6933-8615-5874-9F7F54740A25}"/>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dirty="0"/>
          </a:p>
        </p:txBody>
      </p:sp>
      <p:sp>
        <p:nvSpPr>
          <p:cNvPr id="4" name="Text Placeholder 3">
            <a:extLst>
              <a:ext uri="{FF2B5EF4-FFF2-40B4-BE49-F238E27FC236}">
                <a16:creationId xmlns:a16="http://schemas.microsoft.com/office/drawing/2014/main" id="{1C0D6AFC-1378-2E25-6BA6-442AB8F596D7}"/>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207C2DA-0E12-A29B-38BD-FA8FA866F7CF}"/>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6" name="Footer Placeholder 5">
            <a:extLst>
              <a:ext uri="{FF2B5EF4-FFF2-40B4-BE49-F238E27FC236}">
                <a16:creationId xmlns:a16="http://schemas.microsoft.com/office/drawing/2014/main" id="{40FB4778-3D99-B6BB-C214-027A2E79155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6546D74-CEB3-383E-625C-8634ADE9F8DA}"/>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39927796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E012-1513-2379-6F2E-50DA969E67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5B7CEF-1683-4451-BC3E-721BFF866D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1DC77-DB1F-37F9-4E0A-F5B9120C848D}"/>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5" name="Footer Placeholder 4">
            <a:extLst>
              <a:ext uri="{FF2B5EF4-FFF2-40B4-BE49-F238E27FC236}">
                <a16:creationId xmlns:a16="http://schemas.microsoft.com/office/drawing/2014/main" id="{FB6CE94D-A450-A0FC-5FCC-8DBD387BBB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F9A067-9074-F5EB-9622-7BF924987665}"/>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2210442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A97A70-D732-DD44-2BFE-80AB2655ED8F}"/>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8BB58-8C5C-5874-A745-C596DA77D5BB}"/>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4E04BA-9051-123D-B870-238A2CBB9BDB}"/>
              </a:ext>
            </a:extLst>
          </p:cNvPr>
          <p:cNvSpPr>
            <a:spLocks noGrp="1"/>
          </p:cNvSpPr>
          <p:nvPr>
            <p:ph type="dt" sz="half" idx="10"/>
          </p:nvPr>
        </p:nvSpPr>
        <p:spPr/>
        <p:txBody>
          <a:bodyPr/>
          <a:lstStyle/>
          <a:p>
            <a:fld id="{9DCA20C5-44C2-49D2-807C-F07F7EE72DC1}" type="datetimeFigureOut">
              <a:rPr lang="en-US" smtClean="0"/>
              <a:t>1/28/2025</a:t>
            </a:fld>
            <a:endParaRPr lang="en-US" dirty="0"/>
          </a:p>
        </p:txBody>
      </p:sp>
      <p:sp>
        <p:nvSpPr>
          <p:cNvPr id="5" name="Footer Placeholder 4">
            <a:extLst>
              <a:ext uri="{FF2B5EF4-FFF2-40B4-BE49-F238E27FC236}">
                <a16:creationId xmlns:a16="http://schemas.microsoft.com/office/drawing/2014/main" id="{93EEE028-679A-7783-6740-20FBD503BD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A77281-982A-E315-9968-1623EA73E768}"/>
              </a:ext>
            </a:extLst>
          </p:cNvPr>
          <p:cNvSpPr>
            <a:spLocks noGrp="1"/>
          </p:cNvSpPr>
          <p:nvPr>
            <p:ph type="sldNum" sz="quarter" idx="12"/>
          </p:nvPr>
        </p:nvSpPr>
        <p:spPr/>
        <p:txBody>
          <a:bodyPr/>
          <a:lstStyle/>
          <a:p>
            <a:fld id="{06C812EE-6FD4-49A6-8669-3D77EF733D5F}" type="slidenum">
              <a:rPr lang="en-US" smtClean="0"/>
              <a:t>‹#›</a:t>
            </a:fld>
            <a:endParaRPr lang="en-US" dirty="0"/>
          </a:p>
        </p:txBody>
      </p:sp>
    </p:spTree>
    <p:extLst>
      <p:ext uri="{BB962C8B-B14F-4D97-AF65-F5344CB8AC3E}">
        <p14:creationId xmlns:p14="http://schemas.microsoft.com/office/powerpoint/2010/main" val="302822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0B0-08C8-0972-3A4F-9479DC807447}"/>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5D9A116F-15A2-340F-414C-31B13B90253B}"/>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6ED84F0F-E55C-3A68-3459-46048D411E75}"/>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DFCA32C3-945B-9C1C-6CF8-12D9C7A11D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F01066-7BAB-8116-BF6F-C12192A93DFD}"/>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482306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33A0-F1F0-8B0F-2CE9-1EEBA362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AB90AF-DA90-94A7-35E1-A392D343AE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CC16-3A5E-60B1-B09D-A88F37CF5D3C}"/>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4A8B81CB-1C5D-9D06-2340-3B01A7132E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5B6A64-EE3C-D4AF-2FA1-6F69A3B2EC4E}"/>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037801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AA2-8F4A-877E-A390-F6891172A66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29EE3375-7725-2A50-BA21-66BD8F4D5748}"/>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D65878-EF06-B7A2-3124-42C6575E0219}"/>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2DD99F71-3B3C-1AAE-0889-ABFC60F89F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F20392-2455-9BA4-81C3-3953E8EF7F5A}"/>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003593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9B53-5877-A6C9-2E8F-5243988B8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0750D-AC04-A293-8BB1-24154D8EFAC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6BB1B-43A1-BDE3-CF71-D5F0322E8837}"/>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D248E0-5277-2754-9189-CF5F5CE2B509}"/>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6" name="Footer Placeholder 5">
            <a:extLst>
              <a:ext uri="{FF2B5EF4-FFF2-40B4-BE49-F238E27FC236}">
                <a16:creationId xmlns:a16="http://schemas.microsoft.com/office/drawing/2014/main" id="{801F28A0-F1E8-8E9A-6D3E-799BB49F43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8D07B5-6C25-1782-A196-AF599380AEC8}"/>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2906333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A443-513C-51E0-2968-8B28DD406F5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809FB-66AB-B033-5DA1-F511E19F36B8}"/>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3DC4D60-C46E-F9CB-958B-7F64769FB430}"/>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2EDBD-1600-F070-92A5-9CC655EFC18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126254C5-3F5D-E70C-DD9C-3AA106131D4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B36A20-954B-D39F-C895-44918D9439F1}"/>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8" name="Footer Placeholder 7">
            <a:extLst>
              <a:ext uri="{FF2B5EF4-FFF2-40B4-BE49-F238E27FC236}">
                <a16:creationId xmlns:a16="http://schemas.microsoft.com/office/drawing/2014/main" id="{C7DEEC44-CB5A-50C0-EBA0-CDE4FBEE57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2B10406-80B3-B8D4-6EA0-4F105DC305A7}"/>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406239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CE4-ED26-4FAD-9AB7-CD13F27C90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99232E-E456-9772-B2FE-2C8351DD06C5}"/>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4" name="Footer Placeholder 3">
            <a:extLst>
              <a:ext uri="{FF2B5EF4-FFF2-40B4-BE49-F238E27FC236}">
                <a16:creationId xmlns:a16="http://schemas.microsoft.com/office/drawing/2014/main" id="{E0B64740-0F3F-A040-589C-FE44C55BF71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48A46DA-0EF5-AC50-0BAB-8D7B77139A6A}"/>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28283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2F4253-93C8-B33E-061C-5C4397E84E24}"/>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3" name="Footer Placeholder 2">
            <a:extLst>
              <a:ext uri="{FF2B5EF4-FFF2-40B4-BE49-F238E27FC236}">
                <a16:creationId xmlns:a16="http://schemas.microsoft.com/office/drawing/2014/main" id="{0E3D488A-3471-D33F-25B1-0D330172BE0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CEA2795-B133-B983-8208-606747495416}"/>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711866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8A9AC-9976-AEB6-3C81-7443406889F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E7F19035-EC70-B979-7B5D-D5896BA9822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A8DE09-A368-8C2A-5FD8-2B96DD80E86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B861DDB-7B27-2813-A37D-CC74F203A37E}"/>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6" name="Footer Placeholder 5">
            <a:extLst>
              <a:ext uri="{FF2B5EF4-FFF2-40B4-BE49-F238E27FC236}">
                <a16:creationId xmlns:a16="http://schemas.microsoft.com/office/drawing/2014/main" id="{FBC51A53-7CEA-E1D9-860B-6DB7EF309A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DDD42D-C071-B06E-6013-1C15928EC723}"/>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625735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4C61-D3A4-58F9-0CA5-74613CC9054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F6DA02A3-1A59-54B7-A1E1-84FCF267E24F}"/>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dirty="0"/>
          </a:p>
        </p:txBody>
      </p:sp>
      <p:sp>
        <p:nvSpPr>
          <p:cNvPr id="4" name="Text Placeholder 3">
            <a:extLst>
              <a:ext uri="{FF2B5EF4-FFF2-40B4-BE49-F238E27FC236}">
                <a16:creationId xmlns:a16="http://schemas.microsoft.com/office/drawing/2014/main" id="{E9C59F84-ABFD-5AAC-E85F-5A0F56B324A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DF2C30A-7E66-E524-57A6-9F4FF3399833}"/>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6" name="Footer Placeholder 5">
            <a:extLst>
              <a:ext uri="{FF2B5EF4-FFF2-40B4-BE49-F238E27FC236}">
                <a16:creationId xmlns:a16="http://schemas.microsoft.com/office/drawing/2014/main" id="{FFCE0E02-E08D-95FD-DC0B-6C19A3F602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26A80-C864-D923-AF6D-0CC6A9CD6EB5}"/>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4210776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7B8D-BD1F-0E02-91C8-9D106027EB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FF69C1-AA4A-DD3F-5FF3-AF399964A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83A9D-09A0-2279-4852-0CC0E869C927}"/>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38DFD6F0-15F0-6487-4E9A-1673FF36A3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6F7027-84FE-7A09-DAEE-34080328639B}"/>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530057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DCD3B4-36CD-16C3-106B-B1F098DE6CD6}"/>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79E5B2-C603-80A8-5FCD-EC2764797D5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2A0DE-5918-0716-BCC8-2BD8B3F2C934}"/>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C18FCCD6-C11B-60A5-D7FC-370CEFDC24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CAE381-3A6B-6FEB-DE6A-ABC3F404A7FE}"/>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1618118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C6D5E1-A55F-244C-84F8-6CE8E785F264}"/>
              </a:ext>
            </a:extLst>
          </p:cNvPr>
          <p:cNvSpPr>
            <a:spLocks noGrp="1"/>
          </p:cNvSpPr>
          <p:nvPr>
            <p:ph type="ctrTitle"/>
          </p:nvPr>
        </p:nvSpPr>
        <p:spPr>
          <a:xfrm>
            <a:off x="1828800" y="1346836"/>
            <a:ext cx="10972800" cy="2865120"/>
          </a:xfrm>
        </p:spPr>
        <p:txBody>
          <a:bodyPr anchor="b"/>
          <a:lstStyle>
            <a:lvl1pPr algn="ctr">
              <a:defRPr sz="72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9ACDE6A-0D22-EB46-803F-5D9164EE9546}"/>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A8971E78-8821-F348-B94C-98F110DFC7E2}"/>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5" name="頁尾版面配置區 4">
            <a:extLst>
              <a:ext uri="{FF2B5EF4-FFF2-40B4-BE49-F238E27FC236}">
                <a16:creationId xmlns:a16="http://schemas.microsoft.com/office/drawing/2014/main" id="{F1577ADB-334B-2941-A55D-2FFF88282863}"/>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0FA3E1B-F1B1-5B42-8524-AC413B579B7A}"/>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388386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8ED3D2-22E8-9046-B0F8-2CC7B74C30E7}"/>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D8B6F73-F28C-A146-8D16-2142A356D7D4}"/>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4DA3782-EF81-E74F-AB40-3E56B62B20D3}"/>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5" name="頁尾版面配置區 4">
            <a:extLst>
              <a:ext uri="{FF2B5EF4-FFF2-40B4-BE49-F238E27FC236}">
                <a16:creationId xmlns:a16="http://schemas.microsoft.com/office/drawing/2014/main" id="{A400B384-0411-5A41-9BAD-1D5E95D7EEA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7A5D0F9D-2203-0A4A-86AE-9A6C675FF21B}"/>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4104117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FCBCE6-E170-6B40-B93B-CC70142B8B87}"/>
              </a:ext>
            </a:extLst>
          </p:cNvPr>
          <p:cNvSpPr>
            <a:spLocks noGrp="1"/>
          </p:cNvSpPr>
          <p:nvPr>
            <p:ph type="title"/>
          </p:nvPr>
        </p:nvSpPr>
        <p:spPr>
          <a:xfrm>
            <a:off x="998220" y="2051686"/>
            <a:ext cx="12618720" cy="3423284"/>
          </a:xfrm>
        </p:spPr>
        <p:txBody>
          <a:bodyPr anchor="b"/>
          <a:lstStyle>
            <a:lvl1pPr>
              <a:defRPr sz="72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468A9B25-FF23-B84B-8A33-6CC33302173C}"/>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16524C4A-2D79-F342-A0D9-DC9B4491DDE7}"/>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5" name="頁尾版面配置區 4">
            <a:extLst>
              <a:ext uri="{FF2B5EF4-FFF2-40B4-BE49-F238E27FC236}">
                <a16:creationId xmlns:a16="http://schemas.microsoft.com/office/drawing/2014/main" id="{A14C849E-254C-1D4C-8520-6345BDD9D95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D2D4E34-EDE9-494F-9BEB-74FBF1868204}"/>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18060144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CD3B2F-2FD5-3041-9A09-564262BB3658}"/>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24E746C-65ED-EF42-A4E1-3AF176F46315}"/>
              </a:ext>
            </a:extLst>
          </p:cNvPr>
          <p:cNvSpPr>
            <a:spLocks noGrp="1"/>
          </p:cNvSpPr>
          <p:nvPr>
            <p:ph sz="half" idx="1"/>
          </p:nvPr>
        </p:nvSpPr>
        <p:spPr>
          <a:xfrm>
            <a:off x="1005840" y="2190750"/>
            <a:ext cx="6217920" cy="5221606"/>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0D649714-CA84-3E41-ADB1-79ABD5771FF0}"/>
              </a:ext>
            </a:extLst>
          </p:cNvPr>
          <p:cNvSpPr>
            <a:spLocks noGrp="1"/>
          </p:cNvSpPr>
          <p:nvPr>
            <p:ph sz="half" idx="2"/>
          </p:nvPr>
        </p:nvSpPr>
        <p:spPr>
          <a:xfrm>
            <a:off x="7406640" y="2190750"/>
            <a:ext cx="6217920" cy="5221606"/>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D98F43B5-DC37-3A40-BF2A-313F0A91211F}"/>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6" name="頁尾版面配置區 5">
            <a:extLst>
              <a:ext uri="{FF2B5EF4-FFF2-40B4-BE49-F238E27FC236}">
                <a16:creationId xmlns:a16="http://schemas.microsoft.com/office/drawing/2014/main" id="{99313592-8AE5-5149-8A0F-69E8F5FB914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DE5D3690-23E4-034C-9931-B60983B293EC}"/>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27860125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B25541-53FC-2049-BE0D-4BF7A94B8366}"/>
              </a:ext>
            </a:extLst>
          </p:cNvPr>
          <p:cNvSpPr>
            <a:spLocks noGrp="1"/>
          </p:cNvSpPr>
          <p:nvPr>
            <p:ph type="title"/>
          </p:nvPr>
        </p:nvSpPr>
        <p:spPr>
          <a:xfrm>
            <a:off x="1007746" y="438150"/>
            <a:ext cx="12618720" cy="1590676"/>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ED1892F-6348-1148-B6FB-5095461D5F4F}"/>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E76ABAF2-0CC8-2048-AEBE-4881AC381D76}"/>
              </a:ext>
            </a:extLst>
          </p:cNvPr>
          <p:cNvSpPr>
            <a:spLocks noGrp="1"/>
          </p:cNvSpPr>
          <p:nvPr>
            <p:ph sz="half" idx="2"/>
          </p:nvPr>
        </p:nvSpPr>
        <p:spPr>
          <a:xfrm>
            <a:off x="1007746" y="3006090"/>
            <a:ext cx="6189344" cy="4421506"/>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42441669-29D5-BE40-B854-E5CEE3E5968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1FE25224-1F54-7C4B-98BB-0C226E9CCF98}"/>
              </a:ext>
            </a:extLst>
          </p:cNvPr>
          <p:cNvSpPr>
            <a:spLocks noGrp="1"/>
          </p:cNvSpPr>
          <p:nvPr>
            <p:ph sz="quarter" idx="4"/>
          </p:nvPr>
        </p:nvSpPr>
        <p:spPr>
          <a:xfrm>
            <a:off x="7406640" y="3006090"/>
            <a:ext cx="6219826" cy="4421506"/>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4371C8E6-866F-B944-B78A-1B26E35749B7}"/>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8" name="頁尾版面配置區 7">
            <a:extLst>
              <a:ext uri="{FF2B5EF4-FFF2-40B4-BE49-F238E27FC236}">
                <a16:creationId xmlns:a16="http://schemas.microsoft.com/office/drawing/2014/main" id="{6DE24330-A17C-A74E-AE1B-5C316DC4C0AE}"/>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7CE8CB06-971C-F648-8869-37BD15643C61}"/>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2501195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69F42-64A8-2846-A199-05315789D659}"/>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229A8685-9403-B447-AC84-7D98E819511B}"/>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4" name="頁尾版面配置區 3">
            <a:extLst>
              <a:ext uri="{FF2B5EF4-FFF2-40B4-BE49-F238E27FC236}">
                <a16:creationId xmlns:a16="http://schemas.microsoft.com/office/drawing/2014/main" id="{81708463-BC62-3B41-85B6-B263680A0CBF}"/>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BBEEEBF-6B71-7C4C-B815-3D7CEF2C014D}"/>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13491709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0974A92-44C7-BC4B-B3E5-58DD65EAB97C}"/>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3" name="頁尾版面配置區 2">
            <a:extLst>
              <a:ext uri="{FF2B5EF4-FFF2-40B4-BE49-F238E27FC236}">
                <a16:creationId xmlns:a16="http://schemas.microsoft.com/office/drawing/2014/main" id="{BCB24D3F-29B4-4349-A2BF-ABFDE6D04EFA}"/>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79820CC0-0557-084C-9AF8-0CCA3E48FF0D}"/>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36729274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FCCAAD-65BA-5840-A5F3-6937EDEE2CBE}"/>
              </a:ext>
            </a:extLst>
          </p:cNvPr>
          <p:cNvSpPr>
            <a:spLocks noGrp="1"/>
          </p:cNvSpPr>
          <p:nvPr>
            <p:ph type="title"/>
          </p:nvPr>
        </p:nvSpPr>
        <p:spPr>
          <a:xfrm>
            <a:off x="1007746" y="548640"/>
            <a:ext cx="4718684" cy="1920240"/>
          </a:xfrm>
        </p:spPr>
        <p:txBody>
          <a:bodyPr anchor="b"/>
          <a:lstStyle>
            <a:lvl1pPr>
              <a:defRPr sz="384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AE5B176-6A58-5D44-8799-B66D62561DA5}"/>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A28CE013-1DD0-A74E-9C9D-2B08F449D6B2}"/>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598936D-BE0B-524B-AE6F-DD3156E899A1}"/>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6" name="頁尾版面配置區 5">
            <a:extLst>
              <a:ext uri="{FF2B5EF4-FFF2-40B4-BE49-F238E27FC236}">
                <a16:creationId xmlns:a16="http://schemas.microsoft.com/office/drawing/2014/main" id="{4C55E938-7723-354A-996B-983A801ED060}"/>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C61E3BC-4B3D-9E4B-A9CC-5F93C38215C5}"/>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37552739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09182B-E0ED-B141-A7E5-2CA829069A19}"/>
              </a:ext>
            </a:extLst>
          </p:cNvPr>
          <p:cNvSpPr>
            <a:spLocks noGrp="1"/>
          </p:cNvSpPr>
          <p:nvPr>
            <p:ph type="title"/>
          </p:nvPr>
        </p:nvSpPr>
        <p:spPr>
          <a:xfrm>
            <a:off x="1007746" y="548640"/>
            <a:ext cx="4718684" cy="1920240"/>
          </a:xfrm>
        </p:spPr>
        <p:txBody>
          <a:bodyPr anchor="b"/>
          <a:lstStyle>
            <a:lvl1pPr>
              <a:defRPr sz="384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3A5F3796-4D58-AE40-85AF-846B0C500890}"/>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kumimoji="1" lang="zh-TW" altLang="en-US"/>
          </a:p>
        </p:txBody>
      </p:sp>
      <p:sp>
        <p:nvSpPr>
          <p:cNvPr id="4" name="文字版面配置區 3">
            <a:extLst>
              <a:ext uri="{FF2B5EF4-FFF2-40B4-BE49-F238E27FC236}">
                <a16:creationId xmlns:a16="http://schemas.microsoft.com/office/drawing/2014/main" id="{2B70476F-81BE-5745-843C-4C2DCBB4758D}"/>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2D5A93F5-8495-0E46-9DAB-6E8A4320A02F}"/>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6" name="頁尾版面配置區 5">
            <a:extLst>
              <a:ext uri="{FF2B5EF4-FFF2-40B4-BE49-F238E27FC236}">
                <a16:creationId xmlns:a16="http://schemas.microsoft.com/office/drawing/2014/main" id="{3B9C302A-CE2B-7D4D-A61F-1E11CBCDE17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0CC06866-83C7-5C47-9A29-000DF7B2594D}"/>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2224722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935BA-98C2-0A4E-881F-4B37F0017D0C}"/>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625C5F0-1CFD-6649-B6B8-BA24517EBEEB}"/>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79004882-DF61-144C-B9CE-D3B46B3FDDB5}"/>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5" name="頁尾版面配置區 4">
            <a:extLst>
              <a:ext uri="{FF2B5EF4-FFF2-40B4-BE49-F238E27FC236}">
                <a16:creationId xmlns:a16="http://schemas.microsoft.com/office/drawing/2014/main" id="{EAB2C0A4-99D8-CD42-A7DF-AC35BF9F73A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35D7445-2C53-A848-A816-47AAE628840F}"/>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18450405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2834A3E-BB96-FD48-8971-611A184B4DFD}"/>
              </a:ext>
            </a:extLst>
          </p:cNvPr>
          <p:cNvSpPr>
            <a:spLocks noGrp="1"/>
          </p:cNvSpPr>
          <p:nvPr>
            <p:ph type="title" orient="vert"/>
          </p:nvPr>
        </p:nvSpPr>
        <p:spPr>
          <a:xfrm>
            <a:off x="10469880" y="438150"/>
            <a:ext cx="3154680" cy="6974206"/>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6A3D5EAA-3B45-174E-B4EF-F2C3BA868CAE}"/>
              </a:ext>
            </a:extLst>
          </p:cNvPr>
          <p:cNvSpPr>
            <a:spLocks noGrp="1"/>
          </p:cNvSpPr>
          <p:nvPr>
            <p:ph type="body" orient="vert" idx="1"/>
          </p:nvPr>
        </p:nvSpPr>
        <p:spPr>
          <a:xfrm>
            <a:off x="1005840" y="438150"/>
            <a:ext cx="9281160" cy="6974206"/>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81C099F-606E-2749-9564-A01D996F2ED0}"/>
              </a:ext>
            </a:extLst>
          </p:cNvPr>
          <p:cNvSpPr>
            <a:spLocks noGrp="1"/>
          </p:cNvSpPr>
          <p:nvPr>
            <p:ph type="dt" sz="half" idx="10"/>
          </p:nvPr>
        </p:nvSpPr>
        <p:spPr/>
        <p:txBody>
          <a:bodyPr/>
          <a:lstStyle/>
          <a:p>
            <a:fld id="{F8A9931D-5C47-D347-BE90-B26453E539BE}" type="datetimeFigureOut">
              <a:rPr kumimoji="1" lang="zh-TW" altLang="en-US" smtClean="0"/>
              <a:t>2025/1/28</a:t>
            </a:fld>
            <a:endParaRPr kumimoji="1" lang="zh-TW" altLang="en-US"/>
          </a:p>
        </p:txBody>
      </p:sp>
      <p:sp>
        <p:nvSpPr>
          <p:cNvPr id="5" name="頁尾版面配置區 4">
            <a:extLst>
              <a:ext uri="{FF2B5EF4-FFF2-40B4-BE49-F238E27FC236}">
                <a16:creationId xmlns:a16="http://schemas.microsoft.com/office/drawing/2014/main" id="{309CB09A-82E2-3F4C-AEA4-ED737613B9E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E8A4169-6F36-9E45-9C9A-3FD9EC77864E}"/>
              </a:ext>
            </a:extLst>
          </p:cNvPr>
          <p:cNvSpPr>
            <a:spLocks noGrp="1"/>
          </p:cNvSpPr>
          <p:nvPr>
            <p:ph type="sldNum" sz="quarter" idx="12"/>
          </p:nvPr>
        </p:nvSpPr>
        <p:spPr/>
        <p:txBody>
          <a:body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31054302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Infographic_P00003">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609602" y="1081372"/>
            <a:ext cx="13389380" cy="277208"/>
          </a:xfrm>
          <a:prstGeom prst="rect">
            <a:avLst/>
          </a:prstGeom>
        </p:spPr>
        <p:txBody>
          <a:bodyPr wrap="none" lIns="0" tIns="0" rIns="0" bIns="0" anchor="ctr">
            <a:noAutofit/>
          </a:bodyPr>
          <a:lstStyle>
            <a:lvl1pPr marL="0" indent="0" algn="ctr">
              <a:buNone/>
              <a:defRPr sz="1920" b="0" baseline="0">
                <a:solidFill>
                  <a:schemeClr val="bg1">
                    <a:lumMod val="65000"/>
                  </a:schemeClr>
                </a:solidFill>
                <a:latin typeface="+mn-lt"/>
                <a:ea typeface="Roboto" panose="02000000000000000000" pitchFamily="2" charset="0"/>
              </a:defRPr>
            </a:lvl1pPr>
            <a:lvl2pPr marL="731484" indent="0">
              <a:buNone/>
              <a:defRPr sz="1920"/>
            </a:lvl2pPr>
            <a:lvl3pPr marL="1462967" indent="0">
              <a:buNone/>
              <a:defRPr sz="1600"/>
            </a:lvl3pPr>
            <a:lvl4pPr marL="2194451" indent="0">
              <a:buNone/>
              <a:defRPr sz="1440"/>
            </a:lvl4pPr>
            <a:lvl5pPr marL="2925934" indent="0">
              <a:buNone/>
              <a:defRPr sz="1440"/>
            </a:lvl5pPr>
            <a:lvl6pPr marL="3657418" indent="0">
              <a:buNone/>
              <a:defRPr sz="1440"/>
            </a:lvl6pPr>
            <a:lvl7pPr marL="4388900" indent="0">
              <a:buNone/>
              <a:defRPr sz="1440"/>
            </a:lvl7pPr>
            <a:lvl8pPr marL="5120384" indent="0">
              <a:buNone/>
              <a:defRPr sz="1440"/>
            </a:lvl8pPr>
            <a:lvl9pPr marL="5851868" indent="0">
              <a:buNone/>
              <a:defRPr sz="1440"/>
            </a:lvl9pPr>
          </a:lstStyle>
          <a:p>
            <a:pPr lvl="0"/>
            <a:r>
              <a:rPr lang="en-US" dirty="0"/>
              <a:t>CLICK TO EDITE SUBTITLE</a:t>
            </a:r>
          </a:p>
        </p:txBody>
      </p:sp>
      <p:sp>
        <p:nvSpPr>
          <p:cNvPr id="26" name="Title 2"/>
          <p:cNvSpPr>
            <a:spLocks noGrp="1"/>
          </p:cNvSpPr>
          <p:nvPr>
            <p:ph type="title"/>
          </p:nvPr>
        </p:nvSpPr>
        <p:spPr>
          <a:xfrm>
            <a:off x="609602" y="213362"/>
            <a:ext cx="13389380" cy="792613"/>
          </a:xfrm>
          <a:prstGeom prst="rect">
            <a:avLst/>
          </a:prstGeom>
        </p:spPr>
        <p:txBody>
          <a:bodyPr lIns="0" tIns="0" rIns="0" bIns="0" anchor="ctr"/>
          <a:lstStyle>
            <a:lvl1pPr algn="ctr">
              <a:defRPr sz="4480">
                <a:solidFill>
                  <a:schemeClr val="tx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12690692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0B0-08C8-0972-3A4F-9479DC807447}"/>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5D9A116F-15A2-340F-414C-31B13B90253B}"/>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6ED84F0F-E55C-3A68-3459-46048D411E75}"/>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DFCA32C3-945B-9C1C-6CF8-12D9C7A11D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F01066-7BAB-8116-BF6F-C12192A93DFD}"/>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7322403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33A0-F1F0-8B0F-2CE9-1EEBA362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AB90AF-DA90-94A7-35E1-A392D343AE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CC16-3A5E-60B1-B09D-A88F37CF5D3C}"/>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4A8B81CB-1C5D-9D06-2340-3B01A7132E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5B6A64-EE3C-D4AF-2FA1-6F69A3B2EC4E}"/>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8926456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AA2-8F4A-877E-A390-F6891172A66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29EE3375-7725-2A50-BA21-66BD8F4D5748}"/>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D65878-EF06-B7A2-3124-42C6575E0219}"/>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2DD99F71-3B3C-1AAE-0889-ABFC60F89F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F20392-2455-9BA4-81C3-3953E8EF7F5A}"/>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305014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9B53-5877-A6C9-2E8F-5243988B8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0750D-AC04-A293-8BB1-24154D8EFAC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6BB1B-43A1-BDE3-CF71-D5F0322E8837}"/>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D248E0-5277-2754-9189-CF5F5CE2B509}"/>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6" name="Footer Placeholder 5">
            <a:extLst>
              <a:ext uri="{FF2B5EF4-FFF2-40B4-BE49-F238E27FC236}">
                <a16:creationId xmlns:a16="http://schemas.microsoft.com/office/drawing/2014/main" id="{801F28A0-F1E8-8E9A-6D3E-799BB49F43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8D07B5-6C25-1782-A196-AF599380AEC8}"/>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7475926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A443-513C-51E0-2968-8B28DD406F5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809FB-66AB-B033-5DA1-F511E19F36B8}"/>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3DC4D60-C46E-F9CB-958B-7F64769FB430}"/>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2EDBD-1600-F070-92A5-9CC655EFC18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126254C5-3F5D-E70C-DD9C-3AA106131D4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B36A20-954B-D39F-C895-44918D9439F1}"/>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8" name="Footer Placeholder 7">
            <a:extLst>
              <a:ext uri="{FF2B5EF4-FFF2-40B4-BE49-F238E27FC236}">
                <a16:creationId xmlns:a16="http://schemas.microsoft.com/office/drawing/2014/main" id="{C7DEEC44-CB5A-50C0-EBA0-CDE4FBEE57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2B10406-80B3-B8D4-6EA0-4F105DC305A7}"/>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2177534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CE4-ED26-4FAD-9AB7-CD13F27C90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99232E-E456-9772-B2FE-2C8351DD06C5}"/>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4" name="Footer Placeholder 3">
            <a:extLst>
              <a:ext uri="{FF2B5EF4-FFF2-40B4-BE49-F238E27FC236}">
                <a16:creationId xmlns:a16="http://schemas.microsoft.com/office/drawing/2014/main" id="{E0B64740-0F3F-A040-589C-FE44C55BF71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48A46DA-0EF5-AC50-0BAB-8D7B77139A6A}"/>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42849226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2F4253-93C8-B33E-061C-5C4397E84E24}"/>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3" name="Footer Placeholder 2">
            <a:extLst>
              <a:ext uri="{FF2B5EF4-FFF2-40B4-BE49-F238E27FC236}">
                <a16:creationId xmlns:a16="http://schemas.microsoft.com/office/drawing/2014/main" id="{0E3D488A-3471-D33F-25B1-0D330172BE0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CEA2795-B133-B983-8208-606747495416}"/>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36042775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8A9AC-9976-AEB6-3C81-7443406889F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E7F19035-EC70-B979-7B5D-D5896BA9822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A8DE09-A368-8C2A-5FD8-2B96DD80E86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B861DDB-7B27-2813-A37D-CC74F203A37E}"/>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6" name="Footer Placeholder 5">
            <a:extLst>
              <a:ext uri="{FF2B5EF4-FFF2-40B4-BE49-F238E27FC236}">
                <a16:creationId xmlns:a16="http://schemas.microsoft.com/office/drawing/2014/main" id="{FBC51A53-7CEA-E1D9-860B-6DB7EF309A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DDD42D-C071-B06E-6013-1C15928EC723}"/>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21810912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4C61-D3A4-58F9-0CA5-74613CC9054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F6DA02A3-1A59-54B7-A1E1-84FCF267E24F}"/>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dirty="0"/>
          </a:p>
        </p:txBody>
      </p:sp>
      <p:sp>
        <p:nvSpPr>
          <p:cNvPr id="4" name="Text Placeholder 3">
            <a:extLst>
              <a:ext uri="{FF2B5EF4-FFF2-40B4-BE49-F238E27FC236}">
                <a16:creationId xmlns:a16="http://schemas.microsoft.com/office/drawing/2014/main" id="{E9C59F84-ABFD-5AAC-E85F-5A0F56B324A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DF2C30A-7E66-E524-57A6-9F4FF3399833}"/>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6" name="Footer Placeholder 5">
            <a:extLst>
              <a:ext uri="{FF2B5EF4-FFF2-40B4-BE49-F238E27FC236}">
                <a16:creationId xmlns:a16="http://schemas.microsoft.com/office/drawing/2014/main" id="{FFCE0E02-E08D-95FD-DC0B-6C19A3F602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26A80-C864-D923-AF6D-0CC6A9CD6EB5}"/>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3737680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7B8D-BD1F-0E02-91C8-9D106027EB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FF69C1-AA4A-DD3F-5FF3-AF399964A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83A9D-09A0-2279-4852-0CC0E869C927}"/>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38DFD6F0-15F0-6487-4E9A-1673FF36A3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6F7027-84FE-7A09-DAEE-34080328639B}"/>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4592793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DCD3B4-36CD-16C3-106B-B1F098DE6CD6}"/>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79E5B2-C603-80A8-5FCD-EC2764797D5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2A0DE-5918-0716-BCC8-2BD8B3F2C934}"/>
              </a:ext>
            </a:extLst>
          </p:cNvPr>
          <p:cNvSpPr>
            <a:spLocks noGrp="1"/>
          </p:cNvSpPr>
          <p:nvPr>
            <p:ph type="dt" sz="half" idx="10"/>
          </p:nvPr>
        </p:nvSpPr>
        <p:spPr/>
        <p:txBody>
          <a:body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C18FCCD6-C11B-60A5-D7FC-370CEFDC24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CAE381-3A6B-6FEB-DE6A-ABC3F404A7FE}"/>
              </a:ext>
            </a:extLst>
          </p:cNvPr>
          <p:cNvSpPr>
            <a:spLocks noGrp="1"/>
          </p:cNvSpPr>
          <p:nvPr>
            <p:ph type="sldNum" sz="quarter" idx="12"/>
          </p:nvPr>
        </p:nvSpPr>
        <p:spPr/>
        <p:txBody>
          <a:bodyPr/>
          <a:lstStyle/>
          <a:p>
            <a:fld id="{E535FD0A-51C7-4916-9BB3-BED32FBC5E39}" type="slidenum">
              <a:rPr lang="en-US" smtClean="0"/>
              <a:t>‹#›</a:t>
            </a:fld>
            <a:endParaRPr lang="en-US" dirty="0"/>
          </a:p>
        </p:txBody>
      </p:sp>
    </p:spTree>
    <p:extLst>
      <p:ext uri="{BB962C8B-B14F-4D97-AF65-F5344CB8AC3E}">
        <p14:creationId xmlns:p14="http://schemas.microsoft.com/office/powerpoint/2010/main" val="1481087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5194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14630400" cy="8229600"/>
          </a:xfrm>
          <a:prstGeom prst="rect">
            <a:avLst/>
          </a:prstGeom>
          <a:solidFill>
            <a:schemeClr val="tx2">
              <a:lumMod val="10000"/>
              <a:lumOff val="90000"/>
            </a:schemeClr>
          </a:solidFill>
          <a:ln w="19050">
            <a:noFill/>
          </a:ln>
        </p:spPr>
        <p:txBody>
          <a:bodyPr lIns="0" tIns="91440" rIns="0" bIns="1463040" anchor="b"/>
          <a:lstStyle>
            <a:lvl1pPr algn="ctr" rtl="0">
              <a:buNone/>
              <a:defRPr sz="224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351894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14630400" cy="8229600"/>
          </a:xfrm>
          <a:prstGeom prst="rect">
            <a:avLst/>
          </a:prstGeom>
          <a:solidFill>
            <a:schemeClr val="tx2">
              <a:lumMod val="10000"/>
              <a:lumOff val="90000"/>
            </a:schemeClr>
          </a:solidFill>
          <a:ln w="19050">
            <a:noFill/>
          </a:ln>
        </p:spPr>
        <p:txBody>
          <a:bodyPr lIns="0" tIns="91440" rIns="0" bIns="1463040" anchor="b"/>
          <a:lstStyle>
            <a:lvl1pPr algn="ctr" rtl="0">
              <a:buNone/>
              <a:defRPr sz="2240">
                <a:solidFill>
                  <a:schemeClr val="tx1">
                    <a:lumMod val="75000"/>
                    <a:lumOff val="25000"/>
                  </a:schemeClr>
                </a:solidFill>
              </a:defRPr>
            </a:lvl1pPr>
          </a:lstStyle>
          <a:p>
            <a:r>
              <a:rPr lang="en-US" dirty="0"/>
              <a:t>Image Holder</a:t>
            </a:r>
          </a:p>
        </p:txBody>
      </p:sp>
      <p:sp>
        <p:nvSpPr>
          <p:cNvPr id="3" name="Text Placeholder 3"/>
          <p:cNvSpPr>
            <a:spLocks noGrp="1"/>
          </p:cNvSpPr>
          <p:nvPr>
            <p:ph type="body" sz="half" idx="2" hasCustomPrompt="1"/>
          </p:nvPr>
        </p:nvSpPr>
        <p:spPr>
          <a:xfrm>
            <a:off x="609601" y="1414113"/>
            <a:ext cx="13389381" cy="277208"/>
          </a:xfrm>
          <a:prstGeom prst="rect">
            <a:avLst/>
          </a:prstGeom>
        </p:spPr>
        <p:txBody>
          <a:bodyPr wrap="none" lIns="0" tIns="0" rIns="0" bIns="0" anchor="ctr">
            <a:noAutofit/>
          </a:bodyPr>
          <a:lstStyle>
            <a:lvl1pPr marL="0" indent="0" algn="ctr">
              <a:buNone/>
              <a:defRPr sz="1680" b="0" baseline="0">
                <a:solidFill>
                  <a:schemeClr val="bg1"/>
                </a:solidFill>
                <a:latin typeface="Roboto Light" panose="02000000000000000000" pitchFamily="2" charset="0"/>
                <a:ea typeface="Roboto Light" panose="02000000000000000000" pitchFamily="2" charset="0"/>
              </a:defRPr>
            </a:lvl1pPr>
            <a:lvl2pPr marL="731502" indent="0">
              <a:buNone/>
              <a:defRPr sz="1920"/>
            </a:lvl2pPr>
            <a:lvl3pPr marL="1463003" indent="0">
              <a:buNone/>
              <a:defRPr sz="1600"/>
            </a:lvl3pPr>
            <a:lvl4pPr marL="2194506" indent="0">
              <a:buNone/>
              <a:defRPr sz="1440"/>
            </a:lvl4pPr>
            <a:lvl5pPr marL="2926006" indent="0">
              <a:buNone/>
              <a:defRPr sz="1440"/>
            </a:lvl5pPr>
            <a:lvl6pPr marL="3657509" indent="0">
              <a:buNone/>
              <a:defRPr sz="1440"/>
            </a:lvl6pPr>
            <a:lvl7pPr marL="4389010" indent="0">
              <a:buNone/>
              <a:defRPr sz="1440"/>
            </a:lvl7pPr>
            <a:lvl8pPr marL="5120512" indent="0">
              <a:buNone/>
              <a:defRPr sz="1440"/>
            </a:lvl8pPr>
            <a:lvl9pPr marL="5852014" indent="0">
              <a:buNone/>
              <a:defRPr sz="1440"/>
            </a:lvl9pPr>
          </a:lstStyle>
          <a:p>
            <a:pPr lvl="0"/>
            <a:r>
              <a:rPr lang="en-US" dirty="0"/>
              <a:t>CLICK TO EDITE SUBTITLE</a:t>
            </a:r>
          </a:p>
        </p:txBody>
      </p:sp>
      <p:sp>
        <p:nvSpPr>
          <p:cNvPr id="4" name="Title 2"/>
          <p:cNvSpPr>
            <a:spLocks noGrp="1"/>
          </p:cNvSpPr>
          <p:nvPr>
            <p:ph type="title"/>
          </p:nvPr>
        </p:nvSpPr>
        <p:spPr>
          <a:xfrm>
            <a:off x="609601" y="546102"/>
            <a:ext cx="13389381" cy="792613"/>
          </a:xfrm>
          <a:prstGeom prst="rect">
            <a:avLst/>
          </a:prstGeom>
        </p:spPr>
        <p:txBody>
          <a:bodyPr lIns="0" tIns="0" rIns="0" bIns="0" anchor="ctr"/>
          <a:lstStyle>
            <a:lvl1pPr algn="ctr">
              <a:defRPr sz="512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31113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609601" y="1414113"/>
            <a:ext cx="13389381" cy="277208"/>
          </a:xfrm>
          <a:prstGeom prst="rect">
            <a:avLst/>
          </a:prstGeom>
        </p:spPr>
        <p:txBody>
          <a:bodyPr wrap="none" lIns="0" tIns="0" rIns="0" bIns="0" anchor="ctr">
            <a:noAutofit/>
          </a:bodyPr>
          <a:lstStyle>
            <a:lvl1pPr marL="0" indent="0" algn="ctr">
              <a:buNone/>
              <a:defRPr sz="1680" b="0" baseline="0">
                <a:solidFill>
                  <a:schemeClr val="bg1">
                    <a:lumMod val="75000"/>
                  </a:schemeClr>
                </a:solidFill>
                <a:latin typeface="Roboto Light" panose="02000000000000000000" pitchFamily="2" charset="0"/>
                <a:ea typeface="Roboto Light" panose="02000000000000000000" pitchFamily="2" charset="0"/>
              </a:defRPr>
            </a:lvl1pPr>
            <a:lvl2pPr marL="731502" indent="0">
              <a:buNone/>
              <a:defRPr sz="1920"/>
            </a:lvl2pPr>
            <a:lvl3pPr marL="1463003" indent="0">
              <a:buNone/>
              <a:defRPr sz="1600"/>
            </a:lvl3pPr>
            <a:lvl4pPr marL="2194506" indent="0">
              <a:buNone/>
              <a:defRPr sz="1440"/>
            </a:lvl4pPr>
            <a:lvl5pPr marL="2926006" indent="0">
              <a:buNone/>
              <a:defRPr sz="1440"/>
            </a:lvl5pPr>
            <a:lvl6pPr marL="3657509" indent="0">
              <a:buNone/>
              <a:defRPr sz="1440"/>
            </a:lvl6pPr>
            <a:lvl7pPr marL="4389010" indent="0">
              <a:buNone/>
              <a:defRPr sz="1440"/>
            </a:lvl7pPr>
            <a:lvl8pPr marL="5120512" indent="0">
              <a:buNone/>
              <a:defRPr sz="1440"/>
            </a:lvl8pPr>
            <a:lvl9pPr marL="5852014" indent="0">
              <a:buNone/>
              <a:defRPr sz="1440"/>
            </a:lvl9pPr>
          </a:lstStyle>
          <a:p>
            <a:pPr lvl="0"/>
            <a:r>
              <a:rPr lang="en-US" dirty="0"/>
              <a:t>CLICK TO EDITE SUBTITLE</a:t>
            </a:r>
          </a:p>
        </p:txBody>
      </p:sp>
      <p:sp>
        <p:nvSpPr>
          <p:cNvPr id="9" name="Title 2"/>
          <p:cNvSpPr>
            <a:spLocks noGrp="1"/>
          </p:cNvSpPr>
          <p:nvPr>
            <p:ph type="title"/>
          </p:nvPr>
        </p:nvSpPr>
        <p:spPr>
          <a:xfrm>
            <a:off x="609601" y="546102"/>
            <a:ext cx="13389381" cy="792613"/>
          </a:xfrm>
          <a:prstGeom prst="rect">
            <a:avLst/>
          </a:prstGeom>
        </p:spPr>
        <p:txBody>
          <a:bodyPr lIns="0" tIns="0" rIns="0" bIns="0" anchor="ctr"/>
          <a:lstStyle>
            <a:lvl1pPr algn="ctr">
              <a:defRPr sz="512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229090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41">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0" y="0"/>
            <a:ext cx="7315200" cy="8229600"/>
          </a:xfrm>
          <a:prstGeom prst="rect">
            <a:avLst/>
          </a:prstGeom>
          <a:solidFill>
            <a:schemeClr val="bg1">
              <a:lumMod val="95000"/>
            </a:schemeClr>
          </a:solidFill>
          <a:ln>
            <a:noFill/>
          </a:ln>
          <a:effectLst/>
        </p:spPr>
        <p:txBody>
          <a:bodyPr bIns="457200" anchor="b"/>
          <a:lstStyle>
            <a:lvl1pPr algn="ctr">
              <a:buNone/>
              <a:defRPr sz="192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9104073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S38">
    <p:spTree>
      <p:nvGrpSpPr>
        <p:cNvPr id="1" name=""/>
        <p:cNvGrpSpPr/>
        <p:nvPr/>
      </p:nvGrpSpPr>
      <p:grpSpPr>
        <a:xfrm>
          <a:off x="0" y="0"/>
          <a:ext cx="0" cy="0"/>
          <a:chOff x="0" y="0"/>
          <a:chExt cx="0" cy="0"/>
        </a:xfrm>
      </p:grpSpPr>
      <p:sp>
        <p:nvSpPr>
          <p:cNvPr id="49" name="Picture Placeholder 7"/>
          <p:cNvSpPr>
            <a:spLocks noGrp="1"/>
          </p:cNvSpPr>
          <p:nvPr>
            <p:ph type="pic" sz="quarter" idx="19" hasCustomPrompt="1"/>
          </p:nvPr>
        </p:nvSpPr>
        <p:spPr>
          <a:xfrm>
            <a:off x="603423" y="2042160"/>
            <a:ext cx="3199442" cy="3489158"/>
          </a:xfrm>
          <a:prstGeom prst="rect">
            <a:avLst/>
          </a:prstGeom>
          <a:solidFill>
            <a:schemeClr val="tx2">
              <a:lumMod val="10000"/>
              <a:lumOff val="90000"/>
            </a:schemeClr>
          </a:solidFill>
          <a:ln w="19050">
            <a:noFill/>
          </a:ln>
          <a:effectLst/>
        </p:spPr>
        <p:txBody>
          <a:bodyPr lIns="0" tIns="0" rIns="0" bIns="274320" anchor="b"/>
          <a:lstStyle>
            <a:lvl1pPr algn="ctr" rtl="0">
              <a:buNone/>
              <a:defRPr sz="1440">
                <a:solidFill>
                  <a:schemeClr val="tx1">
                    <a:lumMod val="75000"/>
                    <a:lumOff val="25000"/>
                  </a:schemeClr>
                </a:solidFill>
              </a:defRPr>
            </a:lvl1pPr>
          </a:lstStyle>
          <a:p>
            <a:r>
              <a:rPr lang="en-US" dirty="0"/>
              <a:t>Image Holder</a:t>
            </a:r>
          </a:p>
        </p:txBody>
      </p:sp>
      <p:sp>
        <p:nvSpPr>
          <p:cNvPr id="75" name="Picture Placeholder 7"/>
          <p:cNvSpPr>
            <a:spLocks noGrp="1"/>
          </p:cNvSpPr>
          <p:nvPr>
            <p:ph type="pic" sz="quarter" idx="30" hasCustomPrompt="1"/>
          </p:nvPr>
        </p:nvSpPr>
        <p:spPr>
          <a:xfrm>
            <a:off x="4026861" y="2042160"/>
            <a:ext cx="3199442" cy="3489158"/>
          </a:xfrm>
          <a:prstGeom prst="rect">
            <a:avLst/>
          </a:prstGeom>
          <a:solidFill>
            <a:schemeClr val="tx2">
              <a:lumMod val="10000"/>
              <a:lumOff val="90000"/>
            </a:schemeClr>
          </a:solidFill>
          <a:ln w="19050">
            <a:noFill/>
          </a:ln>
          <a:effectLst/>
        </p:spPr>
        <p:txBody>
          <a:bodyPr lIns="0" tIns="0" rIns="0" bIns="274320" anchor="b"/>
          <a:lstStyle>
            <a:lvl1pPr algn="ctr" rtl="0">
              <a:buNone/>
              <a:defRPr sz="1440">
                <a:solidFill>
                  <a:schemeClr val="tx1">
                    <a:lumMod val="75000"/>
                    <a:lumOff val="25000"/>
                  </a:schemeClr>
                </a:solidFill>
              </a:defRPr>
            </a:lvl1pPr>
          </a:lstStyle>
          <a:p>
            <a:r>
              <a:rPr lang="en-US" dirty="0"/>
              <a:t>Image Holder</a:t>
            </a:r>
          </a:p>
        </p:txBody>
      </p:sp>
      <p:sp>
        <p:nvSpPr>
          <p:cNvPr id="89" name="Picture Placeholder 7"/>
          <p:cNvSpPr>
            <a:spLocks noGrp="1"/>
          </p:cNvSpPr>
          <p:nvPr>
            <p:ph type="pic" sz="quarter" idx="34" hasCustomPrompt="1"/>
          </p:nvPr>
        </p:nvSpPr>
        <p:spPr>
          <a:xfrm>
            <a:off x="7399205" y="2042160"/>
            <a:ext cx="3199442" cy="3489158"/>
          </a:xfrm>
          <a:prstGeom prst="rect">
            <a:avLst/>
          </a:prstGeom>
          <a:solidFill>
            <a:schemeClr val="tx2">
              <a:lumMod val="10000"/>
              <a:lumOff val="90000"/>
            </a:schemeClr>
          </a:solidFill>
          <a:ln w="19050">
            <a:noFill/>
          </a:ln>
          <a:effectLst/>
        </p:spPr>
        <p:txBody>
          <a:bodyPr lIns="0" tIns="0" rIns="0" bIns="274320" anchor="b"/>
          <a:lstStyle>
            <a:lvl1pPr algn="ctr" rtl="0">
              <a:buNone/>
              <a:defRPr sz="1440">
                <a:solidFill>
                  <a:schemeClr val="tx1">
                    <a:lumMod val="75000"/>
                    <a:lumOff val="25000"/>
                  </a:schemeClr>
                </a:solidFill>
              </a:defRPr>
            </a:lvl1pPr>
          </a:lstStyle>
          <a:p>
            <a:r>
              <a:rPr lang="en-US" dirty="0"/>
              <a:t>Image Holder</a:t>
            </a:r>
          </a:p>
        </p:txBody>
      </p:sp>
      <p:sp>
        <p:nvSpPr>
          <p:cNvPr id="94" name="Picture Placeholder 7"/>
          <p:cNvSpPr>
            <a:spLocks noGrp="1"/>
          </p:cNvSpPr>
          <p:nvPr>
            <p:ph type="pic" sz="quarter" idx="38" hasCustomPrompt="1"/>
          </p:nvPr>
        </p:nvSpPr>
        <p:spPr>
          <a:xfrm>
            <a:off x="10799541" y="2042160"/>
            <a:ext cx="3199442" cy="3489158"/>
          </a:xfrm>
          <a:prstGeom prst="rect">
            <a:avLst/>
          </a:prstGeom>
          <a:solidFill>
            <a:schemeClr val="tx2">
              <a:lumMod val="10000"/>
              <a:lumOff val="90000"/>
            </a:schemeClr>
          </a:solidFill>
          <a:ln w="19050">
            <a:noFill/>
          </a:ln>
          <a:effectLst/>
        </p:spPr>
        <p:txBody>
          <a:bodyPr lIns="0" tIns="0" rIns="0" bIns="274320" anchor="b"/>
          <a:lstStyle>
            <a:lvl1pPr algn="ctr" rtl="0">
              <a:buNone/>
              <a:defRPr sz="1440">
                <a:solidFill>
                  <a:schemeClr val="tx1">
                    <a:lumMod val="75000"/>
                    <a:lumOff val="25000"/>
                  </a:schemeClr>
                </a:solidFill>
              </a:defRPr>
            </a:lvl1pPr>
          </a:lstStyle>
          <a:p>
            <a:r>
              <a:rPr lang="en-US" dirty="0"/>
              <a:t>Image Holder</a:t>
            </a:r>
          </a:p>
        </p:txBody>
      </p:sp>
      <p:sp>
        <p:nvSpPr>
          <p:cNvPr id="10" name="Text Placeholder 3"/>
          <p:cNvSpPr>
            <a:spLocks noGrp="1"/>
          </p:cNvSpPr>
          <p:nvPr>
            <p:ph type="body" sz="half" idx="2" hasCustomPrompt="1"/>
          </p:nvPr>
        </p:nvSpPr>
        <p:spPr>
          <a:xfrm>
            <a:off x="609601" y="1414113"/>
            <a:ext cx="13389381" cy="277208"/>
          </a:xfrm>
          <a:prstGeom prst="rect">
            <a:avLst/>
          </a:prstGeom>
        </p:spPr>
        <p:txBody>
          <a:bodyPr wrap="none" lIns="0" tIns="0" rIns="0" bIns="0" anchor="ctr">
            <a:noAutofit/>
          </a:bodyPr>
          <a:lstStyle>
            <a:lvl1pPr marL="0" indent="0" algn="ctr">
              <a:buNone/>
              <a:defRPr sz="1680" b="0" baseline="0">
                <a:solidFill>
                  <a:schemeClr val="bg1">
                    <a:lumMod val="75000"/>
                  </a:schemeClr>
                </a:solidFill>
                <a:latin typeface="Roboto Light" panose="02000000000000000000" pitchFamily="2" charset="0"/>
                <a:ea typeface="Roboto Light" panose="02000000000000000000" pitchFamily="2" charset="0"/>
              </a:defRPr>
            </a:lvl1pPr>
            <a:lvl2pPr marL="731502" indent="0">
              <a:buNone/>
              <a:defRPr sz="1920"/>
            </a:lvl2pPr>
            <a:lvl3pPr marL="1463003" indent="0">
              <a:buNone/>
              <a:defRPr sz="1600"/>
            </a:lvl3pPr>
            <a:lvl4pPr marL="2194506" indent="0">
              <a:buNone/>
              <a:defRPr sz="1440"/>
            </a:lvl4pPr>
            <a:lvl5pPr marL="2926006" indent="0">
              <a:buNone/>
              <a:defRPr sz="1440"/>
            </a:lvl5pPr>
            <a:lvl6pPr marL="3657509" indent="0">
              <a:buNone/>
              <a:defRPr sz="1440"/>
            </a:lvl6pPr>
            <a:lvl7pPr marL="4389010" indent="0">
              <a:buNone/>
              <a:defRPr sz="1440"/>
            </a:lvl7pPr>
            <a:lvl8pPr marL="5120512" indent="0">
              <a:buNone/>
              <a:defRPr sz="1440"/>
            </a:lvl8pPr>
            <a:lvl9pPr marL="5852014" indent="0">
              <a:buNone/>
              <a:defRPr sz="1440"/>
            </a:lvl9pPr>
          </a:lstStyle>
          <a:p>
            <a:pPr lvl="0"/>
            <a:r>
              <a:rPr lang="en-US" dirty="0"/>
              <a:t>CLICK TO EDITE SUBTITLE</a:t>
            </a:r>
          </a:p>
        </p:txBody>
      </p:sp>
      <p:sp>
        <p:nvSpPr>
          <p:cNvPr id="11" name="Title 2"/>
          <p:cNvSpPr>
            <a:spLocks noGrp="1"/>
          </p:cNvSpPr>
          <p:nvPr>
            <p:ph type="title"/>
          </p:nvPr>
        </p:nvSpPr>
        <p:spPr>
          <a:xfrm>
            <a:off x="609601" y="546102"/>
            <a:ext cx="13389381" cy="792613"/>
          </a:xfrm>
          <a:prstGeom prst="rect">
            <a:avLst/>
          </a:prstGeom>
        </p:spPr>
        <p:txBody>
          <a:bodyPr lIns="0" tIns="0" rIns="0" bIns="0" anchor="ctr"/>
          <a:lstStyle>
            <a:lvl1pPr algn="ctr">
              <a:defRPr sz="512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5011846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609601" y="1414113"/>
            <a:ext cx="8878341" cy="277208"/>
          </a:xfrm>
          <a:prstGeom prst="rect">
            <a:avLst/>
          </a:prstGeom>
        </p:spPr>
        <p:txBody>
          <a:bodyPr wrap="none" lIns="0" tIns="0" rIns="0" bIns="0" anchor="ctr">
            <a:noAutofit/>
          </a:bodyPr>
          <a:lstStyle>
            <a:lvl1pPr marL="0" indent="0" algn="l">
              <a:buNone/>
              <a:defRPr sz="1680" b="0" baseline="0">
                <a:solidFill>
                  <a:schemeClr val="bg1">
                    <a:lumMod val="75000"/>
                  </a:schemeClr>
                </a:solidFill>
                <a:latin typeface="Roboto Light" panose="02000000000000000000" pitchFamily="2" charset="0"/>
                <a:ea typeface="Roboto Light" panose="02000000000000000000" pitchFamily="2" charset="0"/>
              </a:defRPr>
            </a:lvl1pPr>
            <a:lvl2pPr marL="731502" indent="0">
              <a:buNone/>
              <a:defRPr sz="1920"/>
            </a:lvl2pPr>
            <a:lvl3pPr marL="1463003" indent="0">
              <a:buNone/>
              <a:defRPr sz="1600"/>
            </a:lvl3pPr>
            <a:lvl4pPr marL="2194506" indent="0">
              <a:buNone/>
              <a:defRPr sz="1440"/>
            </a:lvl4pPr>
            <a:lvl5pPr marL="2926006" indent="0">
              <a:buNone/>
              <a:defRPr sz="1440"/>
            </a:lvl5pPr>
            <a:lvl6pPr marL="3657509" indent="0">
              <a:buNone/>
              <a:defRPr sz="1440"/>
            </a:lvl6pPr>
            <a:lvl7pPr marL="4389010" indent="0">
              <a:buNone/>
              <a:defRPr sz="1440"/>
            </a:lvl7pPr>
            <a:lvl8pPr marL="5120512" indent="0">
              <a:buNone/>
              <a:defRPr sz="1440"/>
            </a:lvl8pPr>
            <a:lvl9pPr marL="5852014" indent="0">
              <a:buNone/>
              <a:defRPr sz="1440"/>
            </a:lvl9pPr>
          </a:lstStyle>
          <a:p>
            <a:pPr lvl="0"/>
            <a:r>
              <a:rPr lang="en-US" dirty="0"/>
              <a:t>CLICK TO EDITE SUBTITLE</a:t>
            </a:r>
          </a:p>
        </p:txBody>
      </p:sp>
      <p:sp>
        <p:nvSpPr>
          <p:cNvPr id="9" name="Title 2"/>
          <p:cNvSpPr>
            <a:spLocks noGrp="1"/>
          </p:cNvSpPr>
          <p:nvPr>
            <p:ph type="title"/>
          </p:nvPr>
        </p:nvSpPr>
        <p:spPr>
          <a:xfrm>
            <a:off x="609601" y="546102"/>
            <a:ext cx="8878341" cy="792613"/>
          </a:xfrm>
          <a:prstGeom prst="rect">
            <a:avLst/>
          </a:prstGeom>
        </p:spPr>
        <p:txBody>
          <a:bodyPr lIns="0" tIns="0" rIns="0" bIns="0" anchor="ctr"/>
          <a:lstStyle>
            <a:lvl1pPr algn="l">
              <a:defRPr sz="5120">
                <a:solidFill>
                  <a:schemeClr val="bg1">
                    <a:lumMod val="50000"/>
                  </a:schemeClr>
                </a:solidFill>
              </a:defRPr>
            </a:lvl1pPr>
          </a:lstStyle>
          <a:p>
            <a:r>
              <a:rPr lang="en-US" dirty="0"/>
              <a:t>Click to edit Master title style</a:t>
            </a:r>
          </a:p>
        </p:txBody>
      </p:sp>
      <p:sp>
        <p:nvSpPr>
          <p:cNvPr id="6" name="Picture Placeholder 5"/>
          <p:cNvSpPr>
            <a:spLocks noGrp="1"/>
          </p:cNvSpPr>
          <p:nvPr>
            <p:ph type="pic" sz="quarter" idx="19" hasCustomPrompt="1"/>
          </p:nvPr>
        </p:nvSpPr>
        <p:spPr>
          <a:xfrm>
            <a:off x="6949438" y="0"/>
            <a:ext cx="7680960" cy="8229600"/>
          </a:xfrm>
          <a:custGeom>
            <a:avLst/>
            <a:gdLst>
              <a:gd name="connsiteX0" fmla="*/ 2400932 w 4800600"/>
              <a:gd name="connsiteY0" fmla="*/ 0 h 5143500"/>
              <a:gd name="connsiteX1" fmla="*/ 4800600 w 4800600"/>
              <a:gd name="connsiteY1" fmla="*/ 0 h 5143500"/>
              <a:gd name="connsiteX2" fmla="*/ 4800600 w 4800600"/>
              <a:gd name="connsiteY2" fmla="*/ 5143500 h 5143500"/>
              <a:gd name="connsiteX3" fmla="*/ 2400932 w 4800600"/>
              <a:gd name="connsiteY3" fmla="*/ 5143500 h 5143500"/>
              <a:gd name="connsiteX4" fmla="*/ 0 w 4800600"/>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0" h="5143500">
                <a:moveTo>
                  <a:pt x="2400932" y="0"/>
                </a:moveTo>
                <a:lnTo>
                  <a:pt x="4800600" y="0"/>
                </a:lnTo>
                <a:lnTo>
                  <a:pt x="4800600" y="5143500"/>
                </a:lnTo>
                <a:lnTo>
                  <a:pt x="2400932" y="5143500"/>
                </a:lnTo>
                <a:lnTo>
                  <a:pt x="0" y="5143500"/>
                </a:lnTo>
                <a:close/>
              </a:path>
            </a:pathLst>
          </a:custGeom>
          <a:solidFill>
            <a:schemeClr val="tx2">
              <a:lumMod val="10000"/>
              <a:lumOff val="90000"/>
            </a:schemeClr>
          </a:solidFill>
          <a:ln w="19050">
            <a:noFill/>
          </a:ln>
          <a:effectLst/>
        </p:spPr>
        <p:txBody>
          <a:bodyPr wrap="square" lIns="0" tIns="0" rIns="0" bIns="274320" anchor="b">
            <a:noAutofit/>
          </a:bodyPr>
          <a:lstStyle>
            <a:lvl1pPr algn="ctr" rtl="0">
              <a:buNone/>
              <a:defRPr sz="144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6210003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609601" y="1414113"/>
            <a:ext cx="13389381" cy="277208"/>
          </a:xfrm>
          <a:prstGeom prst="rect">
            <a:avLst/>
          </a:prstGeom>
        </p:spPr>
        <p:txBody>
          <a:bodyPr wrap="none" lIns="0" tIns="0" rIns="0" bIns="0" anchor="ctr">
            <a:noAutofit/>
          </a:bodyPr>
          <a:lstStyle>
            <a:lvl1pPr marL="0" indent="0" algn="ctr">
              <a:buNone/>
              <a:defRPr sz="1680" b="0" baseline="0">
                <a:solidFill>
                  <a:schemeClr val="bg1">
                    <a:lumMod val="75000"/>
                  </a:schemeClr>
                </a:solidFill>
                <a:latin typeface="Roboto Light" panose="02000000000000000000" pitchFamily="2" charset="0"/>
                <a:ea typeface="Roboto Light" panose="02000000000000000000" pitchFamily="2" charset="0"/>
              </a:defRPr>
            </a:lvl1pPr>
            <a:lvl2pPr marL="731502" indent="0">
              <a:buNone/>
              <a:defRPr sz="1920"/>
            </a:lvl2pPr>
            <a:lvl3pPr marL="1463003" indent="0">
              <a:buNone/>
              <a:defRPr sz="1600"/>
            </a:lvl3pPr>
            <a:lvl4pPr marL="2194506" indent="0">
              <a:buNone/>
              <a:defRPr sz="1440"/>
            </a:lvl4pPr>
            <a:lvl5pPr marL="2926006" indent="0">
              <a:buNone/>
              <a:defRPr sz="1440"/>
            </a:lvl5pPr>
            <a:lvl6pPr marL="3657509" indent="0">
              <a:buNone/>
              <a:defRPr sz="1440"/>
            </a:lvl6pPr>
            <a:lvl7pPr marL="4389010" indent="0">
              <a:buNone/>
              <a:defRPr sz="1440"/>
            </a:lvl7pPr>
            <a:lvl8pPr marL="5120512" indent="0">
              <a:buNone/>
              <a:defRPr sz="1440"/>
            </a:lvl8pPr>
            <a:lvl9pPr marL="5852014" indent="0">
              <a:buNone/>
              <a:defRPr sz="1440"/>
            </a:lvl9pPr>
          </a:lstStyle>
          <a:p>
            <a:pPr lvl="0"/>
            <a:r>
              <a:rPr lang="en-US" dirty="0"/>
              <a:t>CLICK TO EDITE SUBTITLE</a:t>
            </a:r>
          </a:p>
        </p:txBody>
      </p:sp>
      <p:sp>
        <p:nvSpPr>
          <p:cNvPr id="9" name="Title 2"/>
          <p:cNvSpPr>
            <a:spLocks noGrp="1"/>
          </p:cNvSpPr>
          <p:nvPr>
            <p:ph type="title"/>
          </p:nvPr>
        </p:nvSpPr>
        <p:spPr>
          <a:xfrm>
            <a:off x="609601" y="546102"/>
            <a:ext cx="13389381" cy="792613"/>
          </a:xfrm>
          <a:prstGeom prst="rect">
            <a:avLst/>
          </a:prstGeom>
        </p:spPr>
        <p:txBody>
          <a:bodyPr lIns="0" tIns="0" rIns="0" bIns="0" anchor="ctr"/>
          <a:lstStyle>
            <a:lvl1pPr algn="ctr">
              <a:defRPr sz="5120">
                <a:solidFill>
                  <a:schemeClr val="bg1">
                    <a:lumMod val="50000"/>
                  </a:schemeClr>
                </a:solidFill>
              </a:defRPr>
            </a:lvl1pPr>
          </a:lstStyle>
          <a:p>
            <a:r>
              <a:rPr lang="en-US" dirty="0"/>
              <a:t>Click to edit Master title style</a:t>
            </a:r>
          </a:p>
        </p:txBody>
      </p:sp>
      <p:sp>
        <p:nvSpPr>
          <p:cNvPr id="6" name="Picture Placeholder 7"/>
          <p:cNvSpPr>
            <a:spLocks noGrp="1"/>
          </p:cNvSpPr>
          <p:nvPr>
            <p:ph type="pic" sz="quarter" idx="19" hasCustomPrompt="1"/>
          </p:nvPr>
        </p:nvSpPr>
        <p:spPr>
          <a:xfrm>
            <a:off x="603423" y="4968239"/>
            <a:ext cx="5799587" cy="2333784"/>
          </a:xfrm>
          <a:prstGeom prst="rect">
            <a:avLst/>
          </a:prstGeom>
          <a:solidFill>
            <a:schemeClr val="tx2">
              <a:lumMod val="10000"/>
              <a:lumOff val="90000"/>
            </a:schemeClr>
          </a:solidFill>
          <a:ln w="19050">
            <a:noFill/>
          </a:ln>
          <a:effectLst/>
        </p:spPr>
        <p:txBody>
          <a:bodyPr lIns="0" tIns="0" rIns="0" bIns="274320" anchor="b"/>
          <a:lstStyle>
            <a:lvl1pPr algn="ctr" rtl="0">
              <a:buNone/>
              <a:defRPr sz="144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23546129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2_S14">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8534399" y="2241606"/>
            <a:ext cx="5464581" cy="2970475"/>
          </a:xfrm>
          <a:custGeom>
            <a:avLst/>
            <a:gdLst>
              <a:gd name="connsiteX0" fmla="*/ 0 w 4191000"/>
              <a:gd name="connsiteY0" fmla="*/ 0 h 3380547"/>
              <a:gd name="connsiteX1" fmla="*/ 4191000 w 4191000"/>
              <a:gd name="connsiteY1" fmla="*/ 0 h 3380547"/>
              <a:gd name="connsiteX2" fmla="*/ 4191000 w 4191000"/>
              <a:gd name="connsiteY2" fmla="*/ 3380547 h 3380547"/>
              <a:gd name="connsiteX3" fmla="*/ 0 w 4191000"/>
              <a:gd name="connsiteY3" fmla="*/ 3380547 h 3380547"/>
            </a:gdLst>
            <a:ahLst/>
            <a:cxnLst>
              <a:cxn ang="0">
                <a:pos x="connsiteX0" y="connsiteY0"/>
              </a:cxn>
              <a:cxn ang="0">
                <a:pos x="connsiteX1" y="connsiteY1"/>
              </a:cxn>
              <a:cxn ang="0">
                <a:pos x="connsiteX2" y="connsiteY2"/>
              </a:cxn>
              <a:cxn ang="0">
                <a:pos x="connsiteX3" y="connsiteY3"/>
              </a:cxn>
            </a:cxnLst>
            <a:rect l="l" t="t" r="r" b="b"/>
            <a:pathLst>
              <a:path w="4191000" h="3380547">
                <a:moveTo>
                  <a:pt x="0" y="0"/>
                </a:moveTo>
                <a:lnTo>
                  <a:pt x="4191000" y="0"/>
                </a:lnTo>
                <a:lnTo>
                  <a:pt x="4191000" y="3380547"/>
                </a:lnTo>
                <a:lnTo>
                  <a:pt x="0" y="3380547"/>
                </a:lnTo>
                <a:close/>
              </a:path>
            </a:pathLst>
          </a:custGeom>
          <a:solidFill>
            <a:schemeClr val="bg1">
              <a:lumMod val="95000"/>
            </a:schemeClr>
          </a:solidFill>
          <a:ln w="19050">
            <a:noFill/>
          </a:ln>
        </p:spPr>
        <p:txBody>
          <a:bodyPr wrap="square" lIns="0" tIns="0" rIns="0" bIns="182880" anchor="b">
            <a:noAutofit/>
          </a:bodyPr>
          <a:lstStyle>
            <a:lvl1pPr algn="ctr" rtl="0">
              <a:buNone/>
              <a:defRPr sz="2240">
                <a:solidFill>
                  <a:schemeClr val="tx1">
                    <a:lumMod val="75000"/>
                    <a:lumOff val="25000"/>
                  </a:schemeClr>
                </a:solidFill>
              </a:defRPr>
            </a:lvl1pPr>
          </a:lstStyle>
          <a:p>
            <a:r>
              <a:rPr lang="en-US" dirty="0"/>
              <a:t>Image Holder</a:t>
            </a:r>
          </a:p>
        </p:txBody>
      </p:sp>
      <p:sp>
        <p:nvSpPr>
          <p:cNvPr id="7" name="Text Placeholder 3"/>
          <p:cNvSpPr>
            <a:spLocks noGrp="1"/>
          </p:cNvSpPr>
          <p:nvPr>
            <p:ph type="body" sz="half" idx="2" hasCustomPrompt="1"/>
          </p:nvPr>
        </p:nvSpPr>
        <p:spPr>
          <a:xfrm>
            <a:off x="609601" y="1414113"/>
            <a:ext cx="13389381" cy="277208"/>
          </a:xfrm>
          <a:prstGeom prst="rect">
            <a:avLst/>
          </a:prstGeom>
        </p:spPr>
        <p:txBody>
          <a:bodyPr wrap="none" lIns="0" tIns="0" rIns="0" bIns="0" anchor="ctr">
            <a:noAutofit/>
          </a:bodyPr>
          <a:lstStyle>
            <a:lvl1pPr marL="0" indent="0" algn="ctr">
              <a:buNone/>
              <a:defRPr sz="1920" b="0" baseline="0">
                <a:solidFill>
                  <a:schemeClr val="bg1">
                    <a:lumMod val="65000"/>
                  </a:schemeClr>
                </a:solidFill>
                <a:latin typeface="+mn-lt"/>
                <a:ea typeface="Roboto" panose="02000000000000000000" pitchFamily="2" charset="0"/>
              </a:defRPr>
            </a:lvl1pPr>
            <a:lvl2pPr marL="731502" indent="0">
              <a:buNone/>
              <a:defRPr sz="1920"/>
            </a:lvl2pPr>
            <a:lvl3pPr marL="1463003" indent="0">
              <a:buNone/>
              <a:defRPr sz="1600"/>
            </a:lvl3pPr>
            <a:lvl4pPr marL="2194506" indent="0">
              <a:buNone/>
              <a:defRPr sz="1440"/>
            </a:lvl4pPr>
            <a:lvl5pPr marL="2926006" indent="0">
              <a:buNone/>
              <a:defRPr sz="1440"/>
            </a:lvl5pPr>
            <a:lvl6pPr marL="3657509" indent="0">
              <a:buNone/>
              <a:defRPr sz="1440"/>
            </a:lvl6pPr>
            <a:lvl7pPr marL="4389010" indent="0">
              <a:buNone/>
              <a:defRPr sz="1440"/>
            </a:lvl7pPr>
            <a:lvl8pPr marL="5120512" indent="0">
              <a:buNone/>
              <a:defRPr sz="1440"/>
            </a:lvl8pPr>
            <a:lvl9pPr marL="5852014" indent="0">
              <a:buNone/>
              <a:defRPr sz="1440"/>
            </a:lvl9pPr>
          </a:lstStyle>
          <a:p>
            <a:pPr lvl="0"/>
            <a:r>
              <a:rPr lang="en-US" dirty="0"/>
              <a:t>CLICK TO EDITE SUBTITLE</a:t>
            </a:r>
          </a:p>
        </p:txBody>
      </p:sp>
      <p:sp>
        <p:nvSpPr>
          <p:cNvPr id="8" name="Title 2"/>
          <p:cNvSpPr>
            <a:spLocks noGrp="1"/>
          </p:cNvSpPr>
          <p:nvPr>
            <p:ph type="title"/>
          </p:nvPr>
        </p:nvSpPr>
        <p:spPr>
          <a:xfrm>
            <a:off x="609601" y="546102"/>
            <a:ext cx="13389381" cy="792613"/>
          </a:xfrm>
          <a:prstGeom prst="rect">
            <a:avLst/>
          </a:prstGeom>
        </p:spPr>
        <p:txBody>
          <a:bodyPr lIns="0" tIns="0" rIns="0" bIns="0" anchor="ctr"/>
          <a:lstStyle>
            <a:lvl1pPr algn="ctr">
              <a:defRPr sz="5760">
                <a:solidFill>
                  <a:schemeClr val="tx1">
                    <a:lumMod val="50000"/>
                    <a:lumOff val="50000"/>
                  </a:schemeClr>
                </a:solidFill>
              </a:defRPr>
            </a:lvl1pPr>
          </a:lstStyle>
          <a:p>
            <a:r>
              <a:rPr lang="en-US" dirty="0"/>
              <a:t>Click to edit Master title style</a:t>
            </a:r>
          </a:p>
        </p:txBody>
      </p:sp>
      <p:sp>
        <p:nvSpPr>
          <p:cNvPr id="5" name="Picture Placeholder 5"/>
          <p:cNvSpPr>
            <a:spLocks noGrp="1"/>
          </p:cNvSpPr>
          <p:nvPr>
            <p:ph type="pic" sz="quarter" idx="12" hasCustomPrompt="1"/>
          </p:nvPr>
        </p:nvSpPr>
        <p:spPr>
          <a:xfrm>
            <a:off x="609601" y="2241606"/>
            <a:ext cx="5464581" cy="2970475"/>
          </a:xfrm>
          <a:custGeom>
            <a:avLst/>
            <a:gdLst>
              <a:gd name="connsiteX0" fmla="*/ 0 w 4191000"/>
              <a:gd name="connsiteY0" fmla="*/ 0 h 3380547"/>
              <a:gd name="connsiteX1" fmla="*/ 4191000 w 4191000"/>
              <a:gd name="connsiteY1" fmla="*/ 0 h 3380547"/>
              <a:gd name="connsiteX2" fmla="*/ 4191000 w 4191000"/>
              <a:gd name="connsiteY2" fmla="*/ 3380547 h 3380547"/>
              <a:gd name="connsiteX3" fmla="*/ 0 w 4191000"/>
              <a:gd name="connsiteY3" fmla="*/ 3380547 h 3380547"/>
            </a:gdLst>
            <a:ahLst/>
            <a:cxnLst>
              <a:cxn ang="0">
                <a:pos x="connsiteX0" y="connsiteY0"/>
              </a:cxn>
              <a:cxn ang="0">
                <a:pos x="connsiteX1" y="connsiteY1"/>
              </a:cxn>
              <a:cxn ang="0">
                <a:pos x="connsiteX2" y="connsiteY2"/>
              </a:cxn>
              <a:cxn ang="0">
                <a:pos x="connsiteX3" y="connsiteY3"/>
              </a:cxn>
            </a:cxnLst>
            <a:rect l="l" t="t" r="r" b="b"/>
            <a:pathLst>
              <a:path w="4191000" h="3380547">
                <a:moveTo>
                  <a:pt x="0" y="0"/>
                </a:moveTo>
                <a:lnTo>
                  <a:pt x="4191000" y="0"/>
                </a:lnTo>
                <a:lnTo>
                  <a:pt x="4191000" y="3380547"/>
                </a:lnTo>
                <a:lnTo>
                  <a:pt x="0" y="3380547"/>
                </a:lnTo>
                <a:close/>
              </a:path>
            </a:pathLst>
          </a:custGeom>
          <a:solidFill>
            <a:schemeClr val="bg1">
              <a:lumMod val="95000"/>
            </a:schemeClr>
          </a:solidFill>
          <a:ln w="19050">
            <a:noFill/>
          </a:ln>
        </p:spPr>
        <p:txBody>
          <a:bodyPr wrap="square" lIns="0" tIns="0" rIns="0" bIns="182880" anchor="b">
            <a:noAutofit/>
          </a:bodyPr>
          <a:lstStyle>
            <a:lvl1pPr algn="ctr" rtl="0">
              <a:buNone/>
              <a:defRPr sz="224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8693196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609601" y="1414113"/>
            <a:ext cx="13389381" cy="277208"/>
          </a:xfrm>
          <a:prstGeom prst="rect">
            <a:avLst/>
          </a:prstGeom>
        </p:spPr>
        <p:txBody>
          <a:bodyPr wrap="none" lIns="0" tIns="0" rIns="0" bIns="0" anchor="ctr">
            <a:noAutofit/>
          </a:bodyPr>
          <a:lstStyle>
            <a:lvl1pPr marL="0" indent="0" algn="ctr">
              <a:buNone/>
              <a:defRPr sz="1680" b="0" baseline="0">
                <a:solidFill>
                  <a:schemeClr val="bg1">
                    <a:lumMod val="75000"/>
                  </a:schemeClr>
                </a:solidFill>
                <a:latin typeface="Roboto Light" panose="02000000000000000000" pitchFamily="2" charset="0"/>
                <a:ea typeface="Roboto Light" panose="02000000000000000000" pitchFamily="2" charset="0"/>
              </a:defRPr>
            </a:lvl1pPr>
            <a:lvl2pPr marL="731502" indent="0">
              <a:buNone/>
              <a:defRPr sz="1920"/>
            </a:lvl2pPr>
            <a:lvl3pPr marL="1463003" indent="0">
              <a:buNone/>
              <a:defRPr sz="1600"/>
            </a:lvl3pPr>
            <a:lvl4pPr marL="2194506" indent="0">
              <a:buNone/>
              <a:defRPr sz="1440"/>
            </a:lvl4pPr>
            <a:lvl5pPr marL="2926006" indent="0">
              <a:buNone/>
              <a:defRPr sz="1440"/>
            </a:lvl5pPr>
            <a:lvl6pPr marL="3657509" indent="0">
              <a:buNone/>
              <a:defRPr sz="1440"/>
            </a:lvl6pPr>
            <a:lvl7pPr marL="4389010" indent="0">
              <a:buNone/>
              <a:defRPr sz="1440"/>
            </a:lvl7pPr>
            <a:lvl8pPr marL="5120512" indent="0">
              <a:buNone/>
              <a:defRPr sz="1440"/>
            </a:lvl8pPr>
            <a:lvl9pPr marL="5852014" indent="0">
              <a:buNone/>
              <a:defRPr sz="1440"/>
            </a:lvl9pPr>
          </a:lstStyle>
          <a:p>
            <a:pPr lvl="0"/>
            <a:r>
              <a:rPr lang="en-US" dirty="0"/>
              <a:t>CLICK TO EDITE SUBTITLE</a:t>
            </a:r>
          </a:p>
        </p:txBody>
      </p:sp>
      <p:sp>
        <p:nvSpPr>
          <p:cNvPr id="9" name="Title 2"/>
          <p:cNvSpPr>
            <a:spLocks noGrp="1"/>
          </p:cNvSpPr>
          <p:nvPr>
            <p:ph type="title"/>
          </p:nvPr>
        </p:nvSpPr>
        <p:spPr>
          <a:xfrm>
            <a:off x="609601" y="546102"/>
            <a:ext cx="13389381" cy="792613"/>
          </a:xfrm>
          <a:prstGeom prst="rect">
            <a:avLst/>
          </a:prstGeom>
        </p:spPr>
        <p:txBody>
          <a:bodyPr lIns="0" tIns="0" rIns="0" bIns="0" anchor="ctr"/>
          <a:lstStyle>
            <a:lvl1pPr algn="ctr">
              <a:defRPr sz="5120">
                <a:solidFill>
                  <a:schemeClr val="bg1">
                    <a:lumMod val="50000"/>
                  </a:schemeClr>
                </a:solidFill>
              </a:defRPr>
            </a:lvl1pPr>
          </a:lstStyle>
          <a:p>
            <a:r>
              <a:rPr lang="en-US" dirty="0"/>
              <a:t>Click to edit Master title style</a:t>
            </a:r>
          </a:p>
        </p:txBody>
      </p:sp>
      <p:sp>
        <p:nvSpPr>
          <p:cNvPr id="18" name="Picture Placeholder 17"/>
          <p:cNvSpPr>
            <a:spLocks noGrp="1"/>
          </p:cNvSpPr>
          <p:nvPr>
            <p:ph type="pic" sz="quarter" idx="29" hasCustomPrompt="1"/>
          </p:nvPr>
        </p:nvSpPr>
        <p:spPr>
          <a:xfrm>
            <a:off x="502480" y="2379053"/>
            <a:ext cx="1950720" cy="1950720"/>
          </a:xfrm>
          <a:custGeom>
            <a:avLst/>
            <a:gdLst>
              <a:gd name="connsiteX0" fmla="*/ 609600 w 1219200"/>
              <a:gd name="connsiteY0" fmla="*/ 0 h 1219200"/>
              <a:gd name="connsiteX1" fmla="*/ 1219200 w 1219200"/>
              <a:gd name="connsiteY1" fmla="*/ 609600 h 1219200"/>
              <a:gd name="connsiteX2" fmla="*/ 609600 w 1219200"/>
              <a:gd name="connsiteY2" fmla="*/ 1219200 h 1219200"/>
              <a:gd name="connsiteX3" fmla="*/ 0 w 1219200"/>
              <a:gd name="connsiteY3" fmla="*/ 609600 h 1219200"/>
              <a:gd name="connsiteX4" fmla="*/ 609600 w 1219200"/>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609600" y="0"/>
                </a:moveTo>
                <a:cubicBezTo>
                  <a:pt x="946273" y="0"/>
                  <a:pt x="1219200" y="272927"/>
                  <a:pt x="1219200" y="609600"/>
                </a:cubicBezTo>
                <a:cubicBezTo>
                  <a:pt x="1219200" y="946273"/>
                  <a:pt x="946273" y="1219200"/>
                  <a:pt x="609600" y="1219200"/>
                </a:cubicBezTo>
                <a:cubicBezTo>
                  <a:pt x="272927" y="1219200"/>
                  <a:pt x="0" y="946273"/>
                  <a:pt x="0" y="609600"/>
                </a:cubicBezTo>
                <a:cubicBezTo>
                  <a:pt x="0" y="272927"/>
                  <a:pt x="272927" y="0"/>
                  <a:pt x="609600" y="0"/>
                </a:cubicBezTo>
                <a:close/>
              </a:path>
            </a:pathLst>
          </a:custGeom>
          <a:solidFill>
            <a:schemeClr val="bg1">
              <a:lumMod val="85000"/>
            </a:schemeClr>
          </a:solidFill>
          <a:ln w="19050">
            <a:solidFill>
              <a:schemeClr val="accent1"/>
            </a:solidFill>
          </a:ln>
          <a:effectLst/>
        </p:spPr>
        <p:txBody>
          <a:bodyPr wrap="square" tIns="0" bIns="182880" anchor="b">
            <a:noAutofit/>
          </a:bodyPr>
          <a:lstStyle>
            <a:lvl1pPr algn="ctr">
              <a:buNone/>
              <a:defRPr sz="960" baseline="0">
                <a:solidFill>
                  <a:schemeClr val="tx1">
                    <a:lumMod val="50000"/>
                    <a:lumOff val="50000"/>
                  </a:schemeClr>
                </a:solidFill>
              </a:defRPr>
            </a:lvl1pPr>
          </a:lstStyle>
          <a:p>
            <a:r>
              <a:rPr lang="en-US" dirty="0"/>
              <a:t>Click Icon To Add Image</a:t>
            </a:r>
          </a:p>
        </p:txBody>
      </p:sp>
      <p:sp>
        <p:nvSpPr>
          <p:cNvPr id="19" name="Picture Placeholder 18"/>
          <p:cNvSpPr>
            <a:spLocks noGrp="1"/>
          </p:cNvSpPr>
          <p:nvPr>
            <p:ph type="pic" sz="quarter" idx="30" hasCustomPrompt="1"/>
          </p:nvPr>
        </p:nvSpPr>
        <p:spPr>
          <a:xfrm>
            <a:off x="502480" y="5181270"/>
            <a:ext cx="1950720" cy="1950720"/>
          </a:xfrm>
          <a:custGeom>
            <a:avLst/>
            <a:gdLst>
              <a:gd name="connsiteX0" fmla="*/ 609600 w 1219200"/>
              <a:gd name="connsiteY0" fmla="*/ 0 h 1219200"/>
              <a:gd name="connsiteX1" fmla="*/ 1219200 w 1219200"/>
              <a:gd name="connsiteY1" fmla="*/ 609600 h 1219200"/>
              <a:gd name="connsiteX2" fmla="*/ 609600 w 1219200"/>
              <a:gd name="connsiteY2" fmla="*/ 1219200 h 1219200"/>
              <a:gd name="connsiteX3" fmla="*/ 0 w 1219200"/>
              <a:gd name="connsiteY3" fmla="*/ 609600 h 1219200"/>
              <a:gd name="connsiteX4" fmla="*/ 609600 w 1219200"/>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609600" y="0"/>
                </a:moveTo>
                <a:cubicBezTo>
                  <a:pt x="946273" y="0"/>
                  <a:pt x="1219200" y="272927"/>
                  <a:pt x="1219200" y="609600"/>
                </a:cubicBezTo>
                <a:cubicBezTo>
                  <a:pt x="1219200" y="946273"/>
                  <a:pt x="946273" y="1219200"/>
                  <a:pt x="609600" y="1219200"/>
                </a:cubicBezTo>
                <a:cubicBezTo>
                  <a:pt x="272927" y="1219200"/>
                  <a:pt x="0" y="946273"/>
                  <a:pt x="0" y="609600"/>
                </a:cubicBezTo>
                <a:cubicBezTo>
                  <a:pt x="0" y="272927"/>
                  <a:pt x="272927" y="0"/>
                  <a:pt x="609600" y="0"/>
                </a:cubicBezTo>
                <a:close/>
              </a:path>
            </a:pathLst>
          </a:custGeom>
          <a:solidFill>
            <a:schemeClr val="bg1">
              <a:lumMod val="85000"/>
            </a:schemeClr>
          </a:solidFill>
          <a:ln w="19050">
            <a:solidFill>
              <a:schemeClr val="accent4"/>
            </a:solidFill>
          </a:ln>
          <a:effectLst/>
        </p:spPr>
        <p:txBody>
          <a:bodyPr wrap="square" tIns="0" bIns="182880" anchor="b">
            <a:noAutofit/>
          </a:bodyPr>
          <a:lstStyle>
            <a:lvl1pPr algn="ctr">
              <a:buNone/>
              <a:defRPr sz="960" baseline="0">
                <a:solidFill>
                  <a:schemeClr val="tx1">
                    <a:lumMod val="50000"/>
                    <a:lumOff val="50000"/>
                  </a:schemeClr>
                </a:solidFill>
              </a:defRPr>
            </a:lvl1pPr>
          </a:lstStyle>
          <a:p>
            <a:r>
              <a:rPr lang="en-US" dirty="0"/>
              <a:t>Click Icon To Add Image</a:t>
            </a:r>
          </a:p>
        </p:txBody>
      </p:sp>
      <p:sp>
        <p:nvSpPr>
          <p:cNvPr id="21" name="Picture Placeholder 20"/>
          <p:cNvSpPr>
            <a:spLocks noGrp="1"/>
          </p:cNvSpPr>
          <p:nvPr>
            <p:ph type="pic" sz="quarter" idx="31" hasCustomPrompt="1"/>
          </p:nvPr>
        </p:nvSpPr>
        <p:spPr>
          <a:xfrm>
            <a:off x="5188085" y="5181270"/>
            <a:ext cx="1950720" cy="1950720"/>
          </a:xfrm>
          <a:custGeom>
            <a:avLst/>
            <a:gdLst>
              <a:gd name="connsiteX0" fmla="*/ 609600 w 1219200"/>
              <a:gd name="connsiteY0" fmla="*/ 0 h 1219200"/>
              <a:gd name="connsiteX1" fmla="*/ 1219200 w 1219200"/>
              <a:gd name="connsiteY1" fmla="*/ 609600 h 1219200"/>
              <a:gd name="connsiteX2" fmla="*/ 609600 w 1219200"/>
              <a:gd name="connsiteY2" fmla="*/ 1219200 h 1219200"/>
              <a:gd name="connsiteX3" fmla="*/ 0 w 1219200"/>
              <a:gd name="connsiteY3" fmla="*/ 609600 h 1219200"/>
              <a:gd name="connsiteX4" fmla="*/ 609600 w 1219200"/>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609600" y="0"/>
                </a:moveTo>
                <a:cubicBezTo>
                  <a:pt x="946273" y="0"/>
                  <a:pt x="1219200" y="272927"/>
                  <a:pt x="1219200" y="609600"/>
                </a:cubicBezTo>
                <a:cubicBezTo>
                  <a:pt x="1219200" y="946273"/>
                  <a:pt x="946273" y="1219200"/>
                  <a:pt x="609600" y="1219200"/>
                </a:cubicBezTo>
                <a:cubicBezTo>
                  <a:pt x="272927" y="1219200"/>
                  <a:pt x="0" y="946273"/>
                  <a:pt x="0" y="609600"/>
                </a:cubicBezTo>
                <a:cubicBezTo>
                  <a:pt x="0" y="272927"/>
                  <a:pt x="272927" y="0"/>
                  <a:pt x="609600" y="0"/>
                </a:cubicBezTo>
                <a:close/>
              </a:path>
            </a:pathLst>
          </a:custGeom>
          <a:solidFill>
            <a:schemeClr val="bg1">
              <a:lumMod val="85000"/>
            </a:schemeClr>
          </a:solidFill>
          <a:ln w="19050">
            <a:solidFill>
              <a:schemeClr val="accent5"/>
            </a:solidFill>
          </a:ln>
          <a:effectLst/>
        </p:spPr>
        <p:txBody>
          <a:bodyPr wrap="square" tIns="0" bIns="182880" anchor="b">
            <a:noAutofit/>
          </a:bodyPr>
          <a:lstStyle>
            <a:lvl1pPr algn="ctr">
              <a:buNone/>
              <a:defRPr sz="960" baseline="0">
                <a:solidFill>
                  <a:schemeClr val="tx1">
                    <a:lumMod val="50000"/>
                    <a:lumOff val="50000"/>
                  </a:schemeClr>
                </a:solidFill>
              </a:defRPr>
            </a:lvl1pPr>
          </a:lstStyle>
          <a:p>
            <a:r>
              <a:rPr lang="en-US" dirty="0"/>
              <a:t>Click Icon To Add Image</a:t>
            </a:r>
          </a:p>
        </p:txBody>
      </p:sp>
      <p:sp>
        <p:nvSpPr>
          <p:cNvPr id="23" name="Picture Placeholder 22"/>
          <p:cNvSpPr>
            <a:spLocks noGrp="1"/>
          </p:cNvSpPr>
          <p:nvPr>
            <p:ph type="pic" sz="quarter" idx="32" hasCustomPrompt="1"/>
          </p:nvPr>
        </p:nvSpPr>
        <p:spPr>
          <a:xfrm>
            <a:off x="9873688" y="5181270"/>
            <a:ext cx="1950720" cy="1950720"/>
          </a:xfrm>
          <a:custGeom>
            <a:avLst/>
            <a:gdLst>
              <a:gd name="connsiteX0" fmla="*/ 609600 w 1219200"/>
              <a:gd name="connsiteY0" fmla="*/ 0 h 1219200"/>
              <a:gd name="connsiteX1" fmla="*/ 1219200 w 1219200"/>
              <a:gd name="connsiteY1" fmla="*/ 609600 h 1219200"/>
              <a:gd name="connsiteX2" fmla="*/ 609600 w 1219200"/>
              <a:gd name="connsiteY2" fmla="*/ 1219200 h 1219200"/>
              <a:gd name="connsiteX3" fmla="*/ 0 w 1219200"/>
              <a:gd name="connsiteY3" fmla="*/ 609600 h 1219200"/>
              <a:gd name="connsiteX4" fmla="*/ 609600 w 1219200"/>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609600" y="0"/>
                </a:moveTo>
                <a:cubicBezTo>
                  <a:pt x="946273" y="0"/>
                  <a:pt x="1219200" y="272927"/>
                  <a:pt x="1219200" y="609600"/>
                </a:cubicBezTo>
                <a:cubicBezTo>
                  <a:pt x="1219200" y="946273"/>
                  <a:pt x="946273" y="1219200"/>
                  <a:pt x="609600" y="1219200"/>
                </a:cubicBezTo>
                <a:cubicBezTo>
                  <a:pt x="272927" y="1219200"/>
                  <a:pt x="0" y="946273"/>
                  <a:pt x="0" y="609600"/>
                </a:cubicBezTo>
                <a:cubicBezTo>
                  <a:pt x="0" y="272927"/>
                  <a:pt x="272927" y="0"/>
                  <a:pt x="609600" y="0"/>
                </a:cubicBezTo>
                <a:close/>
              </a:path>
            </a:pathLst>
          </a:custGeom>
          <a:solidFill>
            <a:schemeClr val="bg1">
              <a:lumMod val="85000"/>
            </a:schemeClr>
          </a:solidFill>
          <a:ln w="19050">
            <a:solidFill>
              <a:schemeClr val="accent6"/>
            </a:solidFill>
          </a:ln>
          <a:effectLst/>
        </p:spPr>
        <p:txBody>
          <a:bodyPr wrap="square" tIns="0" bIns="182880" anchor="b">
            <a:noAutofit/>
          </a:bodyPr>
          <a:lstStyle>
            <a:lvl1pPr algn="ctr">
              <a:buNone/>
              <a:defRPr sz="960" baseline="0">
                <a:solidFill>
                  <a:schemeClr val="tx1">
                    <a:lumMod val="50000"/>
                    <a:lumOff val="50000"/>
                  </a:schemeClr>
                </a:solidFill>
              </a:defRPr>
            </a:lvl1pPr>
          </a:lstStyle>
          <a:p>
            <a:r>
              <a:rPr lang="en-US" dirty="0"/>
              <a:t>Click Icon To Add Image</a:t>
            </a:r>
          </a:p>
        </p:txBody>
      </p:sp>
      <p:sp>
        <p:nvSpPr>
          <p:cNvPr id="22" name="Picture Placeholder 21"/>
          <p:cNvSpPr>
            <a:spLocks noGrp="1"/>
          </p:cNvSpPr>
          <p:nvPr>
            <p:ph type="pic" sz="quarter" idx="33" hasCustomPrompt="1"/>
          </p:nvPr>
        </p:nvSpPr>
        <p:spPr>
          <a:xfrm>
            <a:off x="9873688" y="2379053"/>
            <a:ext cx="1950720" cy="1950720"/>
          </a:xfrm>
          <a:custGeom>
            <a:avLst/>
            <a:gdLst>
              <a:gd name="connsiteX0" fmla="*/ 609600 w 1219200"/>
              <a:gd name="connsiteY0" fmla="*/ 0 h 1219200"/>
              <a:gd name="connsiteX1" fmla="*/ 1219200 w 1219200"/>
              <a:gd name="connsiteY1" fmla="*/ 609600 h 1219200"/>
              <a:gd name="connsiteX2" fmla="*/ 609600 w 1219200"/>
              <a:gd name="connsiteY2" fmla="*/ 1219200 h 1219200"/>
              <a:gd name="connsiteX3" fmla="*/ 0 w 1219200"/>
              <a:gd name="connsiteY3" fmla="*/ 609600 h 1219200"/>
              <a:gd name="connsiteX4" fmla="*/ 609600 w 1219200"/>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609600" y="0"/>
                </a:moveTo>
                <a:cubicBezTo>
                  <a:pt x="946273" y="0"/>
                  <a:pt x="1219200" y="272927"/>
                  <a:pt x="1219200" y="609600"/>
                </a:cubicBezTo>
                <a:cubicBezTo>
                  <a:pt x="1219200" y="946273"/>
                  <a:pt x="946273" y="1219200"/>
                  <a:pt x="609600" y="1219200"/>
                </a:cubicBezTo>
                <a:cubicBezTo>
                  <a:pt x="272927" y="1219200"/>
                  <a:pt x="0" y="946273"/>
                  <a:pt x="0" y="609600"/>
                </a:cubicBezTo>
                <a:cubicBezTo>
                  <a:pt x="0" y="272927"/>
                  <a:pt x="272927" y="0"/>
                  <a:pt x="609600" y="0"/>
                </a:cubicBezTo>
                <a:close/>
              </a:path>
            </a:pathLst>
          </a:custGeom>
          <a:solidFill>
            <a:schemeClr val="bg1">
              <a:lumMod val="85000"/>
            </a:schemeClr>
          </a:solidFill>
          <a:ln w="19050">
            <a:solidFill>
              <a:schemeClr val="accent3"/>
            </a:solidFill>
          </a:ln>
          <a:effectLst/>
        </p:spPr>
        <p:txBody>
          <a:bodyPr wrap="square" tIns="0" bIns="182880" anchor="b">
            <a:noAutofit/>
          </a:bodyPr>
          <a:lstStyle>
            <a:lvl1pPr algn="ctr">
              <a:buNone/>
              <a:defRPr sz="960" baseline="0">
                <a:solidFill>
                  <a:schemeClr val="tx1">
                    <a:lumMod val="50000"/>
                    <a:lumOff val="50000"/>
                  </a:schemeClr>
                </a:solidFill>
              </a:defRPr>
            </a:lvl1pPr>
          </a:lstStyle>
          <a:p>
            <a:r>
              <a:rPr lang="en-US" dirty="0"/>
              <a:t>Click Icon To Add Image</a:t>
            </a:r>
          </a:p>
        </p:txBody>
      </p:sp>
      <p:sp>
        <p:nvSpPr>
          <p:cNvPr id="20" name="Picture Placeholder 19"/>
          <p:cNvSpPr>
            <a:spLocks noGrp="1"/>
          </p:cNvSpPr>
          <p:nvPr>
            <p:ph type="pic" sz="quarter" idx="34" hasCustomPrompt="1"/>
          </p:nvPr>
        </p:nvSpPr>
        <p:spPr>
          <a:xfrm>
            <a:off x="5188085" y="2379053"/>
            <a:ext cx="1950720" cy="1950720"/>
          </a:xfrm>
          <a:custGeom>
            <a:avLst/>
            <a:gdLst>
              <a:gd name="connsiteX0" fmla="*/ 609600 w 1219200"/>
              <a:gd name="connsiteY0" fmla="*/ 0 h 1219200"/>
              <a:gd name="connsiteX1" fmla="*/ 1219200 w 1219200"/>
              <a:gd name="connsiteY1" fmla="*/ 609600 h 1219200"/>
              <a:gd name="connsiteX2" fmla="*/ 609600 w 1219200"/>
              <a:gd name="connsiteY2" fmla="*/ 1219200 h 1219200"/>
              <a:gd name="connsiteX3" fmla="*/ 0 w 1219200"/>
              <a:gd name="connsiteY3" fmla="*/ 609600 h 1219200"/>
              <a:gd name="connsiteX4" fmla="*/ 609600 w 1219200"/>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609600" y="0"/>
                </a:moveTo>
                <a:cubicBezTo>
                  <a:pt x="946273" y="0"/>
                  <a:pt x="1219200" y="272927"/>
                  <a:pt x="1219200" y="609600"/>
                </a:cubicBezTo>
                <a:cubicBezTo>
                  <a:pt x="1219200" y="946273"/>
                  <a:pt x="946273" y="1219200"/>
                  <a:pt x="609600" y="1219200"/>
                </a:cubicBezTo>
                <a:cubicBezTo>
                  <a:pt x="272927" y="1219200"/>
                  <a:pt x="0" y="946273"/>
                  <a:pt x="0" y="609600"/>
                </a:cubicBezTo>
                <a:cubicBezTo>
                  <a:pt x="0" y="272927"/>
                  <a:pt x="272927" y="0"/>
                  <a:pt x="609600" y="0"/>
                </a:cubicBezTo>
                <a:close/>
              </a:path>
            </a:pathLst>
          </a:custGeom>
          <a:solidFill>
            <a:schemeClr val="bg1">
              <a:lumMod val="85000"/>
            </a:schemeClr>
          </a:solidFill>
          <a:ln w="19050">
            <a:solidFill>
              <a:schemeClr val="accent2"/>
            </a:solidFill>
          </a:ln>
          <a:effectLst/>
        </p:spPr>
        <p:txBody>
          <a:bodyPr wrap="square" tIns="0" bIns="182880" anchor="b">
            <a:noAutofit/>
          </a:bodyPr>
          <a:lstStyle>
            <a:lvl1pPr algn="ctr">
              <a:buNone/>
              <a:defRPr sz="96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063726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2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4630400" cy="4236720"/>
          </a:xfrm>
          <a:prstGeom prst="rect">
            <a:avLst/>
          </a:prstGeom>
          <a:solidFill>
            <a:schemeClr val="tx2">
              <a:lumMod val="10000"/>
              <a:lumOff val="90000"/>
            </a:schemeClr>
          </a:solidFill>
          <a:ln w="19050">
            <a:noFill/>
          </a:ln>
        </p:spPr>
        <p:txBody>
          <a:bodyPr tIns="0" bIns="182880" anchor="b"/>
          <a:lstStyle>
            <a:lvl1pPr algn="ctr">
              <a:buNone/>
              <a:defRPr sz="1680" baseline="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7700731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B99F-8439-4229-BFCA-0B0FA3FAD38F}"/>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C6947932-10FE-44A2-BB99-A66D171A7945}"/>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AAC7453C-00FC-47A8-B4B3-26E03C3037C5}"/>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5" name="Footer Placeholder 4">
            <a:extLst>
              <a:ext uri="{FF2B5EF4-FFF2-40B4-BE49-F238E27FC236}">
                <a16:creationId xmlns:a16="http://schemas.microsoft.com/office/drawing/2014/main" id="{97F8312F-3873-4470-B445-22DBECA3E5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AEB398-EC0B-47F4-97B5-080BA4909291}"/>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2910454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BDD3-6FF4-47D7-8D65-425EEF2582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D5D87-FB73-424A-BA95-EE10CBBA6B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BFF84-37F9-4B8C-ACFD-39CC7EB5FF85}"/>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5" name="Footer Placeholder 4">
            <a:extLst>
              <a:ext uri="{FF2B5EF4-FFF2-40B4-BE49-F238E27FC236}">
                <a16:creationId xmlns:a16="http://schemas.microsoft.com/office/drawing/2014/main" id="{FEF5FC62-7F74-4B69-B6BA-E96C95F24F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EBEE4E-36A1-45AD-8B3A-2FA4F026CCE5}"/>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12741991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FB4C-5808-4FE6-AC73-E9F0848FBABA}"/>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EF46EFE6-FAA2-43B5-BD21-ACC61CBEDB3D}"/>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5990E-BBE0-453B-B750-F0A78473A617}"/>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5" name="Footer Placeholder 4">
            <a:extLst>
              <a:ext uri="{FF2B5EF4-FFF2-40B4-BE49-F238E27FC236}">
                <a16:creationId xmlns:a16="http://schemas.microsoft.com/office/drawing/2014/main" id="{BCC9CB62-5734-4C95-83B3-C1C8E18859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D17D2D-5A41-4197-9F50-5F360AB00112}"/>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26555732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388A-C953-4A5B-BD0D-EC9FE2CAC5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A4B56-5A18-4FFF-8ACF-A1C331BE8643}"/>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BAF95-5D45-4AD6-A432-829BC3A77A09}"/>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7FCEB0-AE8A-4834-9DEF-9B786B5EA2BA}"/>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6" name="Footer Placeholder 5">
            <a:extLst>
              <a:ext uri="{FF2B5EF4-FFF2-40B4-BE49-F238E27FC236}">
                <a16:creationId xmlns:a16="http://schemas.microsoft.com/office/drawing/2014/main" id="{34345674-CC0C-4002-A7C4-D889F20E2B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50295A-745F-418D-86ED-375F918F1DBA}"/>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41332501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041D-5D5B-4030-B262-527716BE7DEA}"/>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965B7E-C8D4-461B-AA6A-81F43A5CB029}"/>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A9853F0C-6E5F-4364-B629-DA6A76C2BD83}"/>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944A1-5A53-4FFB-BC52-22411FAF1CF0}"/>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B5A8A926-10F4-40D4-B86A-636F0835D4B6}"/>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0BF491-657B-4BC6-A98D-2EBB46958756}"/>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8" name="Footer Placeholder 7">
            <a:extLst>
              <a:ext uri="{FF2B5EF4-FFF2-40B4-BE49-F238E27FC236}">
                <a16:creationId xmlns:a16="http://schemas.microsoft.com/office/drawing/2014/main" id="{88168DD5-AD0F-4236-9780-F9630A61A2E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6E4F85B-D880-4B89-8F65-1D120FE5BB44}"/>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3070627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26AA-AB15-46DF-A596-61704C8DD7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BDFAB-BA45-4D5C-AF2E-3618F9D478B7}"/>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4" name="Footer Placeholder 3">
            <a:extLst>
              <a:ext uri="{FF2B5EF4-FFF2-40B4-BE49-F238E27FC236}">
                <a16:creationId xmlns:a16="http://schemas.microsoft.com/office/drawing/2014/main" id="{A695F6E7-5589-4DBA-8940-7516F80103F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FC124A7-3DDD-47DF-BCBE-917F6FFE9BE6}"/>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27970691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BC225C-B5F7-4490-B52D-E41D8E33208B}"/>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3" name="Footer Placeholder 2">
            <a:extLst>
              <a:ext uri="{FF2B5EF4-FFF2-40B4-BE49-F238E27FC236}">
                <a16:creationId xmlns:a16="http://schemas.microsoft.com/office/drawing/2014/main" id="{1411DF9F-65F9-40D2-BAEC-B1465D88262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890C2B3-3E90-4518-827C-64F240A5BC93}"/>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32910918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D16B-5E4C-4066-9A9F-68BAFFEB790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B691AC12-A31B-4E58-98F0-93A8481B48F9}"/>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F87AAB-FD4B-4FC2-8802-B810AA81C76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D1D0451-1122-497A-A9AD-7A7208D15110}"/>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6" name="Footer Placeholder 5">
            <a:extLst>
              <a:ext uri="{FF2B5EF4-FFF2-40B4-BE49-F238E27FC236}">
                <a16:creationId xmlns:a16="http://schemas.microsoft.com/office/drawing/2014/main" id="{09356DE4-FE73-4DAD-9993-3D7622CA8F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E1AC30-114D-4EA2-8783-BE377EEB0C81}"/>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15447417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A866E-53F9-4B1E-AC0C-379F22151F3C}"/>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C1C5DA85-FFC5-4C43-8DD2-154978429629}"/>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dirty="0"/>
          </a:p>
        </p:txBody>
      </p:sp>
      <p:sp>
        <p:nvSpPr>
          <p:cNvPr id="4" name="Text Placeholder 3">
            <a:extLst>
              <a:ext uri="{FF2B5EF4-FFF2-40B4-BE49-F238E27FC236}">
                <a16:creationId xmlns:a16="http://schemas.microsoft.com/office/drawing/2014/main" id="{3C44DAB3-91E6-4024-95F2-54A87B060A7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3F3AAAC-209A-48F7-B131-DCDD2ECF3C82}"/>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6" name="Footer Placeholder 5">
            <a:extLst>
              <a:ext uri="{FF2B5EF4-FFF2-40B4-BE49-F238E27FC236}">
                <a16:creationId xmlns:a16="http://schemas.microsoft.com/office/drawing/2014/main" id="{3FB0493D-5F5B-4D1F-9A6F-A7C4A311EB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0977448-BDC0-4696-95A1-27D9C13E2A1D}"/>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1499394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9032-7D9F-4D53-B05F-B989108776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27E2A9-8C4B-41CB-937C-2E24FEBD6C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6CF4F-6A3D-4FE4-AACE-2C8D88E562FE}"/>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5" name="Footer Placeholder 4">
            <a:extLst>
              <a:ext uri="{FF2B5EF4-FFF2-40B4-BE49-F238E27FC236}">
                <a16:creationId xmlns:a16="http://schemas.microsoft.com/office/drawing/2014/main" id="{D627CE65-48D3-455B-A328-C05EBD0176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9C30F4-70A6-49A1-917F-918E2380C77F}"/>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34334240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19020D-33FF-4542-8259-E545D876A1EE}"/>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BEC439-7298-4932-A70B-5955031768CC}"/>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0D3904-2619-4D16-8DEA-3A20407D0999}"/>
              </a:ext>
            </a:extLst>
          </p:cNvPr>
          <p:cNvSpPr>
            <a:spLocks noGrp="1"/>
          </p:cNvSpPr>
          <p:nvPr>
            <p:ph type="dt" sz="half" idx="10"/>
          </p:nvPr>
        </p:nvSpPr>
        <p:spPr/>
        <p:txBody>
          <a:bodyPr/>
          <a:lstStyle/>
          <a:p>
            <a:fld id="{7E2106DF-5DA1-4BDF-9646-0E7B8677DD96}" type="datetimeFigureOut">
              <a:rPr lang="en-US" smtClean="0"/>
              <a:t>1/28/2025</a:t>
            </a:fld>
            <a:endParaRPr lang="en-US" dirty="0"/>
          </a:p>
        </p:txBody>
      </p:sp>
      <p:sp>
        <p:nvSpPr>
          <p:cNvPr id="5" name="Footer Placeholder 4">
            <a:extLst>
              <a:ext uri="{FF2B5EF4-FFF2-40B4-BE49-F238E27FC236}">
                <a16:creationId xmlns:a16="http://schemas.microsoft.com/office/drawing/2014/main" id="{B6738777-854F-4DB9-8048-CD8292FB63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EAF9E9-E35A-4B23-AE3D-C588F08DF359}"/>
              </a:ext>
            </a:extLst>
          </p:cNvPr>
          <p:cNvSpPr>
            <a:spLocks noGrp="1"/>
          </p:cNvSpPr>
          <p:nvPr>
            <p:ph type="sldNum" sz="quarter" idx="12"/>
          </p:nvPr>
        </p:nvSpPr>
        <p:spPr/>
        <p:txBody>
          <a:bodyPr/>
          <a:lstStyle/>
          <a:p>
            <a:fld id="{B36F4FD2-0510-45BE-8E35-343CA2CB8E96}" type="slidenum">
              <a:rPr lang="en-US" smtClean="0"/>
              <a:t>‹#›</a:t>
            </a:fld>
            <a:endParaRPr lang="en-US" dirty="0"/>
          </a:p>
        </p:txBody>
      </p:sp>
    </p:spTree>
    <p:extLst>
      <p:ext uri="{BB962C8B-B14F-4D97-AF65-F5344CB8AC3E}">
        <p14:creationId xmlns:p14="http://schemas.microsoft.com/office/powerpoint/2010/main" val="3019560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32A4-FBAA-5876-79D8-5BC1CB4BDF57}"/>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36CE5B02-1A46-9406-44C8-9DA7CABBCDB8}"/>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8E8A56-48F4-9BFE-2FEB-39AD1C525A74}"/>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5" name="Footer Placeholder 4">
            <a:extLst>
              <a:ext uri="{FF2B5EF4-FFF2-40B4-BE49-F238E27FC236}">
                <a16:creationId xmlns:a16="http://schemas.microsoft.com/office/drawing/2014/main" id="{9DA881BE-F847-326F-721E-BA326735F02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4B5A43-5F60-B7B1-94B8-0B8DF4D28A33}"/>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11480804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9E9F-0FA8-354F-26BA-0C41F0A2AD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184260-A8C7-0C16-9690-62F59F4A17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D7B3CD-FDFD-D925-E331-FE6324319CBB}"/>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5" name="Footer Placeholder 4">
            <a:extLst>
              <a:ext uri="{FF2B5EF4-FFF2-40B4-BE49-F238E27FC236}">
                <a16:creationId xmlns:a16="http://schemas.microsoft.com/office/drawing/2014/main" id="{3AF28C5B-8008-17CE-1EC7-82E99199067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35CE7E6-D05B-D450-F090-62597063B601}"/>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25696409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26FC-1773-7FEF-33C2-A4502F316C80}"/>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283683-EC49-1874-A537-A8017FA51EA0}"/>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48223A-8D91-F6B4-CDAB-F216232DA1A5}"/>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5" name="Footer Placeholder 4">
            <a:extLst>
              <a:ext uri="{FF2B5EF4-FFF2-40B4-BE49-F238E27FC236}">
                <a16:creationId xmlns:a16="http://schemas.microsoft.com/office/drawing/2014/main" id="{B921BDAF-BC6D-1AFF-659B-441D192E8A5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DBACB44-5EC8-2ABE-CF2D-17D4CFED11EA}"/>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865981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A57B-4FF4-10AD-BB5A-491EB548EA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107079-0471-7864-F569-372347594D3D}"/>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7D8CDE-B3D2-8A37-5233-A9C19FF0FF80}"/>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F6E6B1-F963-E959-9404-86CD45272905}"/>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6" name="Footer Placeholder 5">
            <a:extLst>
              <a:ext uri="{FF2B5EF4-FFF2-40B4-BE49-F238E27FC236}">
                <a16:creationId xmlns:a16="http://schemas.microsoft.com/office/drawing/2014/main" id="{0E5E55AD-1310-CF1E-EBD6-3B10739A238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F2BE420-8F77-05D2-BE01-A0EB2D9FE076}"/>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27347268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292C-490B-B884-2CE9-E6ED99BB7207}"/>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1D79CF-4385-CB76-D1F9-A7778E115E91}"/>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0101ACA7-E26C-8C1E-8769-4305DC29DB90}"/>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D3DE5A-44FB-94FB-5C30-FED6D825617F}"/>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E8E114BC-C385-DB29-F551-5AAD3AA767C0}"/>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8BDD17-6320-BD80-DB2B-800894ACFDE3}"/>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8" name="Footer Placeholder 7">
            <a:extLst>
              <a:ext uri="{FF2B5EF4-FFF2-40B4-BE49-F238E27FC236}">
                <a16:creationId xmlns:a16="http://schemas.microsoft.com/office/drawing/2014/main" id="{49C14DDB-090A-00EE-9B72-22703A3B687C}"/>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48CA4F04-9475-4899-E833-62569F2E7DBC}"/>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19962053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9CA8F-F9B7-2D75-187A-80114992E84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BC3008-52EF-D788-9694-2909962AD41F}"/>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4" name="Footer Placeholder 3">
            <a:extLst>
              <a:ext uri="{FF2B5EF4-FFF2-40B4-BE49-F238E27FC236}">
                <a16:creationId xmlns:a16="http://schemas.microsoft.com/office/drawing/2014/main" id="{67DD049E-0FCD-675D-A3F3-EA160A076A8E}"/>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9E4D9926-5D3C-2A6C-C6E1-6A4E686FFFE0}"/>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27206827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256DE7-09F7-95A2-75D0-90A8FE4B8568}"/>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3" name="Footer Placeholder 2">
            <a:extLst>
              <a:ext uri="{FF2B5EF4-FFF2-40B4-BE49-F238E27FC236}">
                <a16:creationId xmlns:a16="http://schemas.microsoft.com/office/drawing/2014/main" id="{6F0DC34F-C9DB-D999-5967-A6D7B67D5554}"/>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7CE6009C-734C-B3B6-C7DC-7855CBBA6DD8}"/>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1500536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3B32-48F4-DEFD-3721-DD0D352D545D}"/>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869A69-F580-D8E2-5ACE-27746D1B5677}"/>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5CE6C66-40E7-C8D6-AE0E-7F0AECE59481}"/>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CCCAE9C-FF2B-DFBE-D4E2-3AF42C8D97E0}"/>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6" name="Footer Placeholder 5">
            <a:extLst>
              <a:ext uri="{FF2B5EF4-FFF2-40B4-BE49-F238E27FC236}">
                <a16:creationId xmlns:a16="http://schemas.microsoft.com/office/drawing/2014/main" id="{E51DDF5C-91CC-0858-0E94-468343D371E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70F9DA0-4087-028B-41DD-52FFADC47034}"/>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38160018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3F7D-FE93-ABC8-C179-FFB41576876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BB361B-D905-C711-F80E-1F06CA4E17A9}"/>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dirty="0"/>
          </a:p>
        </p:txBody>
      </p:sp>
      <p:sp>
        <p:nvSpPr>
          <p:cNvPr id="4" name="Text Placeholder 3">
            <a:extLst>
              <a:ext uri="{FF2B5EF4-FFF2-40B4-BE49-F238E27FC236}">
                <a16:creationId xmlns:a16="http://schemas.microsoft.com/office/drawing/2014/main" id="{07EEE085-E93B-5452-DA51-202D8180B35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94421F2-762C-9639-08A3-3FA08B360B9F}"/>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6" name="Footer Placeholder 5">
            <a:extLst>
              <a:ext uri="{FF2B5EF4-FFF2-40B4-BE49-F238E27FC236}">
                <a16:creationId xmlns:a16="http://schemas.microsoft.com/office/drawing/2014/main" id="{72B99E3A-15C2-61B9-C830-594F5943694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C8C3BE4-4390-0007-6767-C0FC88AA7978}"/>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8484676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FA26-159E-149A-F7D0-84D8C82A17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23F188-2562-C015-10D4-A391AFC01A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5859B2-2710-D62F-52B4-B5B0C1DF73FD}"/>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5" name="Footer Placeholder 4">
            <a:extLst>
              <a:ext uri="{FF2B5EF4-FFF2-40B4-BE49-F238E27FC236}">
                <a16:creationId xmlns:a16="http://schemas.microsoft.com/office/drawing/2014/main" id="{81BFD50E-5232-E2E2-7754-F162C625EA3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9BEA1E8-173A-B48C-FCD3-DBD0B2FFDD3C}"/>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4183309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E98171-0211-C70E-A991-10FE5A37DEDA}"/>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BD61AC-D6BA-ADD1-1A70-2022921F37AD}"/>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663A13-FC82-D81B-8B6D-19DADA4E04B0}"/>
              </a:ext>
            </a:extLst>
          </p:cNvPr>
          <p:cNvSpPr>
            <a:spLocks noGrp="1"/>
          </p:cNvSpPr>
          <p:nvPr>
            <p:ph type="dt" sz="half" idx="10"/>
          </p:nvPr>
        </p:nvSpPr>
        <p:spPr/>
        <p:txBody>
          <a:bodyPr/>
          <a:lstStyle/>
          <a:p>
            <a:fld id="{9C7E116C-FD0F-46CF-8589-9FB199051A97}" type="datetimeFigureOut">
              <a:rPr lang="en-IN" smtClean="0"/>
              <a:t>28-Jan-2025</a:t>
            </a:fld>
            <a:endParaRPr lang="en-IN" dirty="0"/>
          </a:p>
        </p:txBody>
      </p:sp>
      <p:sp>
        <p:nvSpPr>
          <p:cNvPr id="5" name="Footer Placeholder 4">
            <a:extLst>
              <a:ext uri="{FF2B5EF4-FFF2-40B4-BE49-F238E27FC236}">
                <a16:creationId xmlns:a16="http://schemas.microsoft.com/office/drawing/2014/main" id="{44EA908E-4F07-9292-7326-AB73159E38F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586D2D8-29D3-8CAE-CA40-372BCC9F382E}"/>
              </a:ext>
            </a:extLst>
          </p:cNvPr>
          <p:cNvSpPr>
            <a:spLocks noGrp="1"/>
          </p:cNvSpPr>
          <p:nvPr>
            <p:ph type="sldNum" sz="quarter" idx="12"/>
          </p:nvPr>
        </p:nvSpPr>
        <p:spPr/>
        <p:txBody>
          <a:bodyPr/>
          <a:lstStyle/>
          <a:p>
            <a:fld id="{4E85CA65-7689-466F-AC92-AF71794A1860}" type="slidenum">
              <a:rPr lang="en-IN" smtClean="0"/>
              <a:t>‹#›</a:t>
            </a:fld>
            <a:endParaRPr lang="en-IN" dirty="0"/>
          </a:p>
        </p:txBody>
      </p:sp>
    </p:spTree>
    <p:extLst>
      <p:ext uri="{BB962C8B-B14F-4D97-AF65-F5344CB8AC3E}">
        <p14:creationId xmlns:p14="http://schemas.microsoft.com/office/powerpoint/2010/main" val="11821536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BDBE-8DAD-CC01-0EBE-C71DBFD1E22C}"/>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F9A8EC73-91A1-3E92-ABCB-749699BF23E1}"/>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F3B3A2-9947-3ED9-4A6E-FCF3B132149D}"/>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5" name="Footer Placeholder 4">
            <a:extLst>
              <a:ext uri="{FF2B5EF4-FFF2-40B4-BE49-F238E27FC236}">
                <a16:creationId xmlns:a16="http://schemas.microsoft.com/office/drawing/2014/main" id="{0FCE7827-7FCE-D68B-110D-DEE1557C240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E9269C5-9FD0-7D6E-18BA-74FD44BF5076}"/>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40868270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D09-356B-8CD8-5E16-B603A04C23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A2018D-CC1F-9082-F210-D39E422D18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43F791-F2E2-8F38-19DF-F4367761CA0B}"/>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5" name="Footer Placeholder 4">
            <a:extLst>
              <a:ext uri="{FF2B5EF4-FFF2-40B4-BE49-F238E27FC236}">
                <a16:creationId xmlns:a16="http://schemas.microsoft.com/office/drawing/2014/main" id="{B2F1658E-2413-2475-6C9A-BF74DD2F9EB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860DFC9-DB11-5344-2146-3A00B5D56EBA}"/>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0985663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74BE-D3EE-25E4-F497-CFBD512ECAD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4FF5C3-2B2C-4CA8-58C9-A0343C60B33A}"/>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33A11A-BFD6-7DFC-2347-551B16AF3DA5}"/>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5" name="Footer Placeholder 4">
            <a:extLst>
              <a:ext uri="{FF2B5EF4-FFF2-40B4-BE49-F238E27FC236}">
                <a16:creationId xmlns:a16="http://schemas.microsoft.com/office/drawing/2014/main" id="{40D262F4-F0A9-751C-AD07-54BDE62CCD5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FE21B42-B192-7F95-E640-DDEA01522868}"/>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3932348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EA1F-8340-3D93-65F5-9274C67DDE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36836C-E0C7-6C82-6F5F-2EE5AC793264}"/>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AE972D-D1B4-C9DD-5A70-44057E5C7285}"/>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E329DD-02ED-F3A4-A754-CF3BA3EF81BE}"/>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6" name="Footer Placeholder 5">
            <a:extLst>
              <a:ext uri="{FF2B5EF4-FFF2-40B4-BE49-F238E27FC236}">
                <a16:creationId xmlns:a16="http://schemas.microsoft.com/office/drawing/2014/main" id="{99D6B686-E18C-0DA2-6D9D-75788BC9AD3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674313E-E5F9-80CA-8CD8-DB012081927C}"/>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4389775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6328E-B7BD-878B-AFD4-DD4536F964D0}"/>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0D98C6-4FAA-57AA-1240-7D17CEBFAF8F}"/>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5F451056-7CA4-5CFE-63DB-8F31C8D5B683}"/>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26588B7-BD2B-09FE-1F9E-0B0EFD1AA4C5}"/>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A7FCEEDC-D410-E2EA-A8D0-C3A33399AC75}"/>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D3514E-2245-647B-92DF-E37F5D720F81}"/>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8" name="Footer Placeholder 7">
            <a:extLst>
              <a:ext uri="{FF2B5EF4-FFF2-40B4-BE49-F238E27FC236}">
                <a16:creationId xmlns:a16="http://schemas.microsoft.com/office/drawing/2014/main" id="{A519026C-6A60-81D8-C878-347AA934E231}"/>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F9380E2D-7010-86F0-DFE1-4B4F5AF1BBC0}"/>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28818404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4A47-EF5A-9437-2047-7335169E4F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98F4B97-5B50-C298-B2FA-C14EA91F29D0}"/>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4" name="Footer Placeholder 3">
            <a:extLst>
              <a:ext uri="{FF2B5EF4-FFF2-40B4-BE49-F238E27FC236}">
                <a16:creationId xmlns:a16="http://schemas.microsoft.com/office/drawing/2014/main" id="{B358272F-7414-6D52-EF24-72D33BEAFF99}"/>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993BB8DC-736F-5D8B-0265-A60A04D28464}"/>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41425614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6FDBD-3E2A-065E-9EA8-56C37A9C00FD}"/>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3" name="Footer Placeholder 2">
            <a:extLst>
              <a:ext uri="{FF2B5EF4-FFF2-40B4-BE49-F238E27FC236}">
                <a16:creationId xmlns:a16="http://schemas.microsoft.com/office/drawing/2014/main" id="{115F7978-484F-AFA5-5552-FB57F6A03CA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8665E5C7-0A31-0086-D331-A1B9A1F38980}"/>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380976041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FD81-696D-8F84-272A-A11D8187A5FF}"/>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7CD5F0-3CCA-6740-56D2-115C871F716E}"/>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386AB6-130F-FC7D-CDBA-A52639EFAC9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348FC4F-957C-3FD7-19E1-60BD1185946C}"/>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6" name="Footer Placeholder 5">
            <a:extLst>
              <a:ext uri="{FF2B5EF4-FFF2-40B4-BE49-F238E27FC236}">
                <a16:creationId xmlns:a16="http://schemas.microsoft.com/office/drawing/2014/main" id="{FB83F027-0B04-3889-77D4-01214E52BA5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43728FD-7393-BE83-E04D-195643DAD543}"/>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33313274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9430-3BC8-06F1-746C-851FE265971D}"/>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5D76729-266B-9E47-BB99-66E4EAE7EAA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dirty="0"/>
          </a:p>
        </p:txBody>
      </p:sp>
      <p:sp>
        <p:nvSpPr>
          <p:cNvPr id="4" name="Text Placeholder 3">
            <a:extLst>
              <a:ext uri="{FF2B5EF4-FFF2-40B4-BE49-F238E27FC236}">
                <a16:creationId xmlns:a16="http://schemas.microsoft.com/office/drawing/2014/main" id="{FCC51D0E-16E3-963E-4112-2D865CE14587}"/>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5A36CA4-51B6-C1BD-9BC5-C3824A1F5C99}"/>
              </a:ext>
            </a:extLst>
          </p:cNvPr>
          <p:cNvSpPr>
            <a:spLocks noGrp="1"/>
          </p:cNvSpPr>
          <p:nvPr>
            <p:ph type="dt" sz="half" idx="10"/>
          </p:nvPr>
        </p:nvSpPr>
        <p:spPr/>
        <p:txBody>
          <a:bodyPr/>
          <a:lstStyle/>
          <a:p>
            <a:fld id="{A6ED8CAE-2F25-4C1A-863E-773B05CA5221}" type="datetimeFigureOut">
              <a:rPr lang="en-IN" smtClean="0"/>
              <a:t>28-Jan-2025</a:t>
            </a:fld>
            <a:endParaRPr lang="en-IN" dirty="0"/>
          </a:p>
        </p:txBody>
      </p:sp>
      <p:sp>
        <p:nvSpPr>
          <p:cNvPr id="6" name="Footer Placeholder 5">
            <a:extLst>
              <a:ext uri="{FF2B5EF4-FFF2-40B4-BE49-F238E27FC236}">
                <a16:creationId xmlns:a16="http://schemas.microsoft.com/office/drawing/2014/main" id="{DD0FDDBA-878B-8A0D-ABBF-D9E436A9AAA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C1939F6-AE9B-7DF8-B054-B0797C53A08C}"/>
              </a:ext>
            </a:extLst>
          </p:cNvPr>
          <p:cNvSpPr>
            <a:spLocks noGrp="1"/>
          </p:cNvSpPr>
          <p:nvPr>
            <p:ph type="sldNum" sz="quarter" idx="12"/>
          </p:nvPr>
        </p:nvSpPr>
        <p:spPr/>
        <p:txBody>
          <a:bodyPr/>
          <a:lstStyle/>
          <a:p>
            <a:fld id="{C3CD8DB7-7466-4F8A-8CF9-782DBDE2E90A}" type="slidenum">
              <a:rPr lang="en-IN" smtClean="0"/>
              <a:t>‹#›</a:t>
            </a:fld>
            <a:endParaRPr lang="en-IN" dirty="0"/>
          </a:p>
        </p:txBody>
      </p:sp>
    </p:spTree>
    <p:extLst>
      <p:ext uri="{BB962C8B-B14F-4D97-AF65-F5344CB8AC3E}">
        <p14:creationId xmlns:p14="http://schemas.microsoft.com/office/powerpoint/2010/main" val="3583292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3.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accent1">
                <a:alpha val="0"/>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6C860C-FB0F-269D-D1FB-D9402BA39741}"/>
              </a:ext>
            </a:extLst>
          </p:cNvPr>
          <p:cNvSpPr>
            <a:spLocks noGrp="1"/>
          </p:cNvSpPr>
          <p:nvPr>
            <p:ph type="title"/>
          </p:nvPr>
        </p:nvSpPr>
        <p:spPr>
          <a:xfrm>
            <a:off x="1005840" y="438152"/>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E0700E-6A69-2CFD-B9A1-08BF064E0EED}"/>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0B1CE-3316-5BF9-3777-6D2830A802CA}"/>
              </a:ext>
            </a:extLst>
          </p:cNvPr>
          <p:cNvSpPr>
            <a:spLocks noGrp="1"/>
          </p:cNvSpPr>
          <p:nvPr>
            <p:ph type="dt" sz="half" idx="2"/>
          </p:nvPr>
        </p:nvSpPr>
        <p:spPr>
          <a:xfrm>
            <a:off x="1005840" y="7627622"/>
            <a:ext cx="3291840" cy="438150"/>
          </a:xfrm>
          <a:prstGeom prst="rect">
            <a:avLst/>
          </a:prstGeom>
        </p:spPr>
        <p:txBody>
          <a:bodyPr vert="horz" lIns="91440" tIns="45720" rIns="91440" bIns="45720" rtlCol="0" anchor="ctr"/>
          <a:lstStyle>
            <a:lvl1pPr algn="l">
              <a:defRPr sz="1080">
                <a:solidFill>
                  <a:schemeClr val="tx1">
                    <a:tint val="75000"/>
                  </a:schemeClr>
                </a:solidFill>
              </a:defRPr>
            </a:lvl1pPr>
          </a:lstStyle>
          <a:p>
            <a:fld id="{92A1EB4A-EF97-4173-AE12-77E0CED9F828}" type="datetimeFigureOut">
              <a:rPr lang="en-US" smtClean="0"/>
              <a:t>1/28/2025</a:t>
            </a:fld>
            <a:endParaRPr lang="en-US" dirty="0"/>
          </a:p>
        </p:txBody>
      </p:sp>
      <p:sp>
        <p:nvSpPr>
          <p:cNvPr id="5" name="Footer Placeholder 4">
            <a:extLst>
              <a:ext uri="{FF2B5EF4-FFF2-40B4-BE49-F238E27FC236}">
                <a16:creationId xmlns:a16="http://schemas.microsoft.com/office/drawing/2014/main" id="{A424B745-3EB0-1D6F-F449-5C38A93D1B48}"/>
              </a:ext>
            </a:extLst>
          </p:cNvPr>
          <p:cNvSpPr>
            <a:spLocks noGrp="1"/>
          </p:cNvSpPr>
          <p:nvPr>
            <p:ph type="ftr" sz="quarter" idx="3"/>
          </p:nvPr>
        </p:nvSpPr>
        <p:spPr>
          <a:xfrm>
            <a:off x="4846320" y="7627622"/>
            <a:ext cx="4937760" cy="438150"/>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A37A56C-F4CC-6319-51A9-B8754F3B3078}"/>
              </a:ext>
            </a:extLst>
          </p:cNvPr>
          <p:cNvSpPr>
            <a:spLocks noGrp="1"/>
          </p:cNvSpPr>
          <p:nvPr>
            <p:ph type="sldNum" sz="quarter" idx="4"/>
          </p:nvPr>
        </p:nvSpPr>
        <p:spPr>
          <a:xfrm>
            <a:off x="10332720" y="7627622"/>
            <a:ext cx="3291840"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CA0C65BC-14A8-4038-A185-78919C9309C1}" type="slidenum">
              <a:rPr lang="en-US" smtClean="0"/>
              <a:t>‹#›</a:t>
            </a:fld>
            <a:endParaRPr lang="en-US" dirty="0"/>
          </a:p>
        </p:txBody>
      </p:sp>
    </p:spTree>
    <p:extLst>
      <p:ext uri="{BB962C8B-B14F-4D97-AF65-F5344CB8AC3E}">
        <p14:creationId xmlns:p14="http://schemas.microsoft.com/office/powerpoint/2010/main" val="28693850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51455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E69218-BE5C-8070-F620-ED75D9CE70A3}"/>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9F57B-5213-32C6-A7E5-54AF4E5DA7D3}"/>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C6338-606C-5807-805F-019D6FEFE03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9DCA20C5-44C2-49D2-807C-F07F7EE72DC1}" type="datetimeFigureOut">
              <a:rPr lang="en-US" smtClean="0"/>
              <a:t>1/28/2025</a:t>
            </a:fld>
            <a:endParaRPr lang="en-US" dirty="0"/>
          </a:p>
        </p:txBody>
      </p:sp>
      <p:sp>
        <p:nvSpPr>
          <p:cNvPr id="5" name="Footer Placeholder 4">
            <a:extLst>
              <a:ext uri="{FF2B5EF4-FFF2-40B4-BE49-F238E27FC236}">
                <a16:creationId xmlns:a16="http://schemas.microsoft.com/office/drawing/2014/main" id="{8906092E-7BE9-5CD6-0C0E-848DEB4D8ABB}"/>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929C270-A101-9BA0-9263-BF56A294F180}"/>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06C812EE-6FD4-49A6-8669-3D77EF733D5F}" type="slidenum">
              <a:rPr lang="en-US" smtClean="0"/>
              <a:t>‹#›</a:t>
            </a:fld>
            <a:endParaRPr lang="en-US" dirty="0"/>
          </a:p>
        </p:txBody>
      </p:sp>
    </p:spTree>
    <p:extLst>
      <p:ext uri="{BB962C8B-B14F-4D97-AF65-F5344CB8AC3E}">
        <p14:creationId xmlns:p14="http://schemas.microsoft.com/office/powerpoint/2010/main" val="301128066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F042B-6711-FCD8-1661-42D49D0AC325}"/>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AEB56-4305-35F9-0DB3-E48B8AE3504C}"/>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0301C-AC94-910D-444A-4879C8E7E64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2906006F-A335-98DE-BCC0-367C883AFBD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E1DDBD7-27EC-D821-3FEF-4DE8E3FB1D8C}"/>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E535FD0A-51C7-4916-9BB3-BED32FBC5E39}" type="slidenum">
              <a:rPr lang="en-US" smtClean="0"/>
              <a:t>‹#›</a:t>
            </a:fld>
            <a:endParaRPr lang="en-US" dirty="0"/>
          </a:p>
        </p:txBody>
      </p:sp>
    </p:spTree>
    <p:extLst>
      <p:ext uri="{BB962C8B-B14F-4D97-AF65-F5344CB8AC3E}">
        <p14:creationId xmlns:p14="http://schemas.microsoft.com/office/powerpoint/2010/main" val="296851359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lin ang="6000000" scaled="0"/>
        </a:gra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47CEEED-88C7-3740-954A-52C47706C628}"/>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518CC4F6-18A3-D742-95D2-2027B4F259F8}"/>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D94A09C1-CEEB-5D41-8E29-BE7E95659FC1}"/>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F8A9931D-5C47-D347-BE90-B26453E539BE}" type="datetimeFigureOut">
              <a:rPr kumimoji="1" lang="zh-TW" altLang="en-US" smtClean="0"/>
              <a:t>2025/1/28</a:t>
            </a:fld>
            <a:endParaRPr kumimoji="1" lang="zh-TW" altLang="en-US"/>
          </a:p>
        </p:txBody>
      </p:sp>
      <p:sp>
        <p:nvSpPr>
          <p:cNvPr id="5" name="頁尾版面配置區 4">
            <a:extLst>
              <a:ext uri="{FF2B5EF4-FFF2-40B4-BE49-F238E27FC236}">
                <a16:creationId xmlns:a16="http://schemas.microsoft.com/office/drawing/2014/main" id="{AA333659-7316-694A-8568-88ECE44BD4DB}"/>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FC50E659-63E1-C14D-B1FC-1B943AE6219A}"/>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2F1CBBC-053A-A240-92DB-658347C973C7}" type="slidenum">
              <a:rPr kumimoji="1" lang="zh-TW" altLang="en-US" smtClean="0"/>
              <a:t>‹#›</a:t>
            </a:fld>
            <a:endParaRPr kumimoji="1" lang="zh-TW" altLang="en-US"/>
          </a:p>
        </p:txBody>
      </p:sp>
    </p:spTree>
    <p:extLst>
      <p:ext uri="{BB962C8B-B14F-4D97-AF65-F5344CB8AC3E}">
        <p14:creationId xmlns:p14="http://schemas.microsoft.com/office/powerpoint/2010/main" val="338993506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zh-TW"/>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529">
          <p15:clr>
            <a:srgbClr val="F26B43"/>
          </p15:clr>
        </p15:guide>
        <p15:guide id="4" pos="7151">
          <p15:clr>
            <a:srgbClr val="F26B43"/>
          </p15:clr>
        </p15:guide>
        <p15:guide id="5" orient="horz" pos="913">
          <p15:clr>
            <a:srgbClr val="F26B43"/>
          </p15:clr>
        </p15:guide>
        <p15:guide id="6" orient="horz" pos="374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F042B-6711-FCD8-1661-42D49D0AC325}"/>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AEB56-4305-35F9-0DB3-E48B8AE3504C}"/>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0301C-AC94-910D-444A-4879C8E7E64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4FDA017-E430-46C8-8374-10512B1F8D44}" type="datetimeFigureOut">
              <a:rPr lang="en-US" smtClean="0"/>
              <a:t>1/28/2025</a:t>
            </a:fld>
            <a:endParaRPr lang="en-US" dirty="0"/>
          </a:p>
        </p:txBody>
      </p:sp>
      <p:sp>
        <p:nvSpPr>
          <p:cNvPr id="5" name="Footer Placeholder 4">
            <a:extLst>
              <a:ext uri="{FF2B5EF4-FFF2-40B4-BE49-F238E27FC236}">
                <a16:creationId xmlns:a16="http://schemas.microsoft.com/office/drawing/2014/main" id="{2906006F-A335-98DE-BCC0-367C883AFBD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E1DDBD7-27EC-D821-3FEF-4DE8E3FB1D8C}"/>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E535FD0A-51C7-4916-9BB3-BED32FBC5E39}" type="slidenum">
              <a:rPr lang="en-US" smtClean="0"/>
              <a:t>‹#›</a:t>
            </a:fld>
            <a:endParaRPr lang="en-US" dirty="0"/>
          </a:p>
        </p:txBody>
      </p:sp>
    </p:spTree>
    <p:extLst>
      <p:ext uri="{BB962C8B-B14F-4D97-AF65-F5344CB8AC3E}">
        <p14:creationId xmlns:p14="http://schemas.microsoft.com/office/powerpoint/2010/main" val="265088131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nhaltsplatzhalter 4"/>
          <p:cNvSpPr txBox="1">
            <a:spLocks/>
          </p:cNvSpPr>
          <p:nvPr userDrawn="1"/>
        </p:nvSpPr>
        <p:spPr>
          <a:xfrm>
            <a:off x="9144000" y="7833017"/>
            <a:ext cx="4876800"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kern="1200" dirty="0">
                <a:solidFill>
                  <a:schemeClr val="bg1">
                    <a:lumMod val="75000"/>
                  </a:schemeClr>
                </a:solidFill>
                <a:effectLst/>
                <a:latin typeface="Calibri Light" panose="020F0302020204030204" pitchFamily="34" charset="0"/>
                <a:ea typeface="+mn-ea"/>
                <a:cs typeface="+mn-cs"/>
              </a:rPr>
              <a:t>Copyright (C)</a:t>
            </a:r>
            <a:r>
              <a:rPr lang="en-US" sz="1600" kern="1200" baseline="0" dirty="0">
                <a:solidFill>
                  <a:schemeClr val="bg1">
                    <a:lumMod val="75000"/>
                  </a:schemeClr>
                </a:solidFill>
                <a:effectLst/>
                <a:latin typeface="Calibri Light" panose="020F0302020204030204" pitchFamily="34" charset="0"/>
                <a:ea typeface="+mn-ea"/>
                <a:cs typeface="+mn-cs"/>
              </a:rPr>
              <a:t> </a:t>
            </a:r>
            <a:r>
              <a:rPr lang="en-US" sz="1600" kern="1200" dirty="0">
                <a:solidFill>
                  <a:schemeClr val="bg1">
                    <a:lumMod val="75000"/>
                  </a:schemeClr>
                </a:solidFill>
                <a:effectLst/>
                <a:latin typeface="Calibri Light" panose="020F0302020204030204" pitchFamily="34" charset="0"/>
                <a:ea typeface="+mn-ea"/>
                <a:cs typeface="+mn-cs"/>
              </a:rPr>
              <a:t>SlideSalad.com All rights reserved.</a:t>
            </a:r>
          </a:p>
        </p:txBody>
      </p:sp>
      <p:sp>
        <p:nvSpPr>
          <p:cNvPr id="15" name="Inhaltsplatzhalter 4"/>
          <p:cNvSpPr txBox="1">
            <a:spLocks/>
          </p:cNvSpPr>
          <p:nvPr userDrawn="1"/>
        </p:nvSpPr>
        <p:spPr>
          <a:xfrm>
            <a:off x="640080" y="7833016"/>
            <a:ext cx="4876800"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600" kern="1200" dirty="0">
                <a:solidFill>
                  <a:schemeClr val="bg1">
                    <a:lumMod val="75000"/>
                  </a:schemeClr>
                </a:solidFill>
                <a:effectLst/>
                <a:latin typeface="Calibri Light" panose="020F0302020204030204" pitchFamily="34" charset="0"/>
                <a:ea typeface="+mn-ea"/>
                <a:cs typeface="+mn-cs"/>
              </a:rPr>
              <a:t>Free SlideSalad</a:t>
            </a:r>
            <a:r>
              <a:rPr lang="en-US" sz="1600" kern="1200" baseline="0" dirty="0">
                <a:solidFill>
                  <a:schemeClr val="bg1">
                    <a:lumMod val="75000"/>
                  </a:schemeClr>
                </a:solidFill>
                <a:effectLst/>
                <a:latin typeface="Calibri Light" panose="020F0302020204030204" pitchFamily="34" charset="0"/>
                <a:ea typeface="+mn-ea"/>
                <a:cs typeface="+mn-cs"/>
              </a:rPr>
              <a:t> PowerPoint Template</a:t>
            </a:r>
            <a:endParaRPr lang="en-US" sz="1600" kern="1200" dirty="0">
              <a:solidFill>
                <a:schemeClr val="bg1">
                  <a:lumMod val="75000"/>
                </a:schemeClr>
              </a:solidFill>
              <a:effectLst/>
              <a:latin typeface="Calibri Light" panose="020F0302020204030204" pitchFamily="34" charset="0"/>
              <a:ea typeface="+mn-ea"/>
              <a:cs typeface="+mn-cs"/>
            </a:endParaRPr>
          </a:p>
        </p:txBody>
      </p:sp>
      <p:cxnSp>
        <p:nvCxnSpPr>
          <p:cNvPr id="17" name="Straight Connector 16"/>
          <p:cNvCxnSpPr/>
          <p:nvPr userDrawn="1"/>
        </p:nvCxnSpPr>
        <p:spPr>
          <a:xfrm>
            <a:off x="0" y="7657907"/>
            <a:ext cx="146304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461759" y="7795072"/>
            <a:ext cx="1706883" cy="297485"/>
          </a:xfrm>
          <a:prstGeom prst="rect">
            <a:avLst/>
          </a:prstGeom>
        </p:spPr>
      </p:pic>
    </p:spTree>
    <p:extLst>
      <p:ext uri="{BB962C8B-B14F-4D97-AF65-F5344CB8AC3E}">
        <p14:creationId xmlns:p14="http://schemas.microsoft.com/office/powerpoint/2010/main" val="224036905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dt="0"/>
  <p:txStyles>
    <p:titleStyle>
      <a:lvl1pPr algn="ctr" defTabSz="1463040" rtl="0" eaLnBrk="1" latinLnBrk="0" hangingPunct="1">
        <a:spcBef>
          <a:spcPct val="0"/>
        </a:spcBef>
        <a:buNone/>
        <a:defRPr sz="7040" kern="1200">
          <a:solidFill>
            <a:schemeClr val="tx1"/>
          </a:solidFill>
          <a:latin typeface="+mj-lt"/>
          <a:ea typeface="+mj-ea"/>
          <a:cs typeface="+mj-cs"/>
        </a:defRPr>
      </a:lvl1pPr>
    </p:titleStyle>
    <p:bodyStyle>
      <a:lvl1pPr marL="548640" indent="-548640" algn="l" defTabSz="1463040" rtl="0" eaLnBrk="1" latinLnBrk="0" hangingPunct="1">
        <a:spcBef>
          <a:spcPct val="20000"/>
        </a:spcBef>
        <a:buFont typeface="Arial" pitchFamily="34" charset="0"/>
        <a:buChar char="•"/>
        <a:defRPr sz="5120" kern="1200">
          <a:solidFill>
            <a:schemeClr val="tx1"/>
          </a:solidFill>
          <a:latin typeface="+mn-lt"/>
          <a:ea typeface="+mn-ea"/>
          <a:cs typeface="+mn-cs"/>
        </a:defRPr>
      </a:lvl1pPr>
      <a:lvl2pPr marL="1188720" indent="-457200" algn="l" defTabSz="1463040" rtl="0" eaLnBrk="1" latinLnBrk="0" hangingPunct="1">
        <a:spcBef>
          <a:spcPct val="20000"/>
        </a:spcBef>
        <a:buFont typeface="Arial" pitchFamily="34" charset="0"/>
        <a:buChar char="–"/>
        <a:defRPr sz="4480" kern="1200">
          <a:solidFill>
            <a:schemeClr val="tx1"/>
          </a:solidFill>
          <a:latin typeface="+mn-lt"/>
          <a:ea typeface="+mn-ea"/>
          <a:cs typeface="+mn-cs"/>
        </a:defRPr>
      </a:lvl2pPr>
      <a:lvl3pPr marL="1828800" indent="-365760" algn="l" defTabSz="1463040" rtl="0" eaLnBrk="1" latinLnBrk="0" hangingPunct="1">
        <a:spcBef>
          <a:spcPct val="20000"/>
        </a:spcBef>
        <a:buFont typeface="Arial" pitchFamily="34" charset="0"/>
        <a:buChar char="•"/>
        <a:defRPr sz="3840" kern="1200">
          <a:solidFill>
            <a:schemeClr val="tx1"/>
          </a:solidFill>
          <a:latin typeface="+mn-lt"/>
          <a:ea typeface="+mn-ea"/>
          <a:cs typeface="+mn-cs"/>
        </a:defRPr>
      </a:lvl3pPr>
      <a:lvl4pPr marL="25603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4pPr>
      <a:lvl5pPr marL="329184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D03D0C-69C5-415B-86B2-A53076BBF8F1}"/>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BAE149-4DE9-49B6-950B-15278CFFE477}"/>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AE7C3-DB42-4757-970A-4845DDA31AC3}"/>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7E2106DF-5DA1-4BDF-9646-0E7B8677DD96}" type="datetimeFigureOut">
              <a:rPr lang="en-US" smtClean="0"/>
              <a:t>1/28/2025</a:t>
            </a:fld>
            <a:endParaRPr lang="en-US" dirty="0"/>
          </a:p>
        </p:txBody>
      </p:sp>
      <p:sp>
        <p:nvSpPr>
          <p:cNvPr id="5" name="Footer Placeholder 4">
            <a:extLst>
              <a:ext uri="{FF2B5EF4-FFF2-40B4-BE49-F238E27FC236}">
                <a16:creationId xmlns:a16="http://schemas.microsoft.com/office/drawing/2014/main" id="{916FAAAE-930D-4E64-9AF9-757E0263DCF4}"/>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6116953-3DEE-48A5-AE44-D5C77B0AF9F2}"/>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B36F4FD2-0510-45BE-8E35-343CA2CB8E96}" type="slidenum">
              <a:rPr lang="en-US" smtClean="0"/>
              <a:t>‹#›</a:t>
            </a:fld>
            <a:endParaRPr lang="en-US" dirty="0"/>
          </a:p>
        </p:txBody>
      </p:sp>
    </p:spTree>
    <p:extLst>
      <p:ext uri="{BB962C8B-B14F-4D97-AF65-F5344CB8AC3E}">
        <p14:creationId xmlns:p14="http://schemas.microsoft.com/office/powerpoint/2010/main" val="295822822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73A925-3B2B-B4C8-ABFE-19D4583C871A}"/>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E986F6-02EF-31FA-015E-4FDAC8DFD62D}"/>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631B60-C59C-64A7-FA9F-8F7B00529D8F}"/>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9C7E116C-FD0F-46CF-8589-9FB199051A97}" type="datetimeFigureOut">
              <a:rPr lang="en-IN" smtClean="0"/>
              <a:t>28-Jan-2025</a:t>
            </a:fld>
            <a:endParaRPr lang="en-IN" dirty="0"/>
          </a:p>
        </p:txBody>
      </p:sp>
      <p:sp>
        <p:nvSpPr>
          <p:cNvPr id="5" name="Footer Placeholder 4">
            <a:extLst>
              <a:ext uri="{FF2B5EF4-FFF2-40B4-BE49-F238E27FC236}">
                <a16:creationId xmlns:a16="http://schemas.microsoft.com/office/drawing/2014/main" id="{512C627F-C8B8-CEFA-5557-185E58D34711}"/>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IN" dirty="0"/>
          </a:p>
        </p:txBody>
      </p:sp>
      <p:sp>
        <p:nvSpPr>
          <p:cNvPr id="6" name="Slide Number Placeholder 5">
            <a:extLst>
              <a:ext uri="{FF2B5EF4-FFF2-40B4-BE49-F238E27FC236}">
                <a16:creationId xmlns:a16="http://schemas.microsoft.com/office/drawing/2014/main" id="{1B3CA616-B819-6212-70C1-3E30E798B39C}"/>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4E85CA65-7689-466F-AC92-AF71794A1860}" type="slidenum">
              <a:rPr lang="en-IN" smtClean="0"/>
              <a:t>‹#›</a:t>
            </a:fld>
            <a:endParaRPr lang="en-IN" dirty="0"/>
          </a:p>
        </p:txBody>
      </p:sp>
    </p:spTree>
    <p:extLst>
      <p:ext uri="{BB962C8B-B14F-4D97-AF65-F5344CB8AC3E}">
        <p14:creationId xmlns:p14="http://schemas.microsoft.com/office/powerpoint/2010/main" val="29684833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77ADE9-878F-DDB6-3E34-DBFF65FCD1B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2C5635-BBDF-F087-14FE-F0E99BB54BEF}"/>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8F800F-ED84-B6AF-F5F5-B17A1BD06E4A}"/>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A6ED8CAE-2F25-4C1A-863E-773B05CA5221}" type="datetimeFigureOut">
              <a:rPr lang="en-IN" smtClean="0"/>
              <a:t>28-Jan-2025</a:t>
            </a:fld>
            <a:endParaRPr lang="en-IN" dirty="0"/>
          </a:p>
        </p:txBody>
      </p:sp>
      <p:sp>
        <p:nvSpPr>
          <p:cNvPr id="5" name="Footer Placeholder 4">
            <a:extLst>
              <a:ext uri="{FF2B5EF4-FFF2-40B4-BE49-F238E27FC236}">
                <a16:creationId xmlns:a16="http://schemas.microsoft.com/office/drawing/2014/main" id="{7BF79361-B0DF-66C8-23EA-00E876BAF76A}"/>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EC0D0FF-5A5C-952D-4879-D3A73756BA07}"/>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C3CD8DB7-7466-4F8A-8CF9-782DBDE2E90A}" type="slidenum">
              <a:rPr lang="en-IN" smtClean="0"/>
              <a:t>‹#›</a:t>
            </a:fld>
            <a:endParaRPr lang="en-IN" dirty="0"/>
          </a:p>
        </p:txBody>
      </p:sp>
    </p:spTree>
    <p:extLst>
      <p:ext uri="{BB962C8B-B14F-4D97-AF65-F5344CB8AC3E}">
        <p14:creationId xmlns:p14="http://schemas.microsoft.com/office/powerpoint/2010/main" val="337945246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7.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6.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0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501/"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192.168.1.35:850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24.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5.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slideLayout" Target="../slideLayouts/slideLayout69.xml"/><Relationship Id="rId16" Type="http://schemas.openxmlformats.org/officeDocument/2006/relationships/image" Target="../media/image37.svg"/><Relationship Id="rId1" Type="http://schemas.openxmlformats.org/officeDocument/2006/relationships/themeOverride" Target="../theme/themeOverride1.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6.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6174889" y="244148"/>
            <a:ext cx="8304903" cy="1007709"/>
          </a:xfrm>
          <a:prstGeom prst="rect">
            <a:avLst/>
          </a:prstGeom>
          <a:noFill/>
          <a:ln/>
        </p:spPr>
        <p:txBody>
          <a:bodyPr wrap="square" lIns="0" tIns="0" rIns="0" bIns="0" rtlCol="0" anchor="t"/>
          <a:lstStyle/>
          <a:p>
            <a:pPr marL="0" indent="0" algn="ctr">
              <a:lnSpc>
                <a:spcPts val="4000"/>
              </a:lnSpc>
              <a:buNone/>
            </a:pPr>
            <a:r>
              <a:rPr lang="en-IN" sz="4000" b="1" dirty="0">
                <a:solidFill>
                  <a:srgbClr val="002060"/>
                </a:solidFill>
                <a:latin typeface="Russo One" panose="02000503050000020004" pitchFamily="2" charset="0"/>
                <a:ea typeface="Nunito Semi Bold" pitchFamily="34" charset="-122"/>
                <a:cs typeface="Nunito Semi Bold" pitchFamily="34" charset="-120"/>
              </a:rPr>
              <a:t>User Analytics for Strategic</a:t>
            </a:r>
          </a:p>
          <a:p>
            <a:pPr marL="0" indent="0" algn="ctr">
              <a:lnSpc>
                <a:spcPts val="4000"/>
              </a:lnSpc>
              <a:buNone/>
            </a:pPr>
            <a:r>
              <a:rPr lang="en-IN" sz="4000" b="1" dirty="0">
                <a:solidFill>
                  <a:srgbClr val="002060"/>
                </a:solidFill>
                <a:latin typeface="Russo One" panose="02000503050000020004" pitchFamily="2" charset="0"/>
                <a:ea typeface="Nunito Semi Bold" pitchFamily="34" charset="-122"/>
                <a:cs typeface="Nunito Semi Bold" pitchFamily="34" charset="-120"/>
              </a:rPr>
              <a:t>Business Acquisition</a:t>
            </a:r>
            <a:endParaRPr lang="en-IN" sz="2000" b="1" dirty="0">
              <a:solidFill>
                <a:srgbClr val="002060"/>
              </a:solidFill>
              <a:latin typeface="Russo One" panose="02000503050000020004" pitchFamily="2" charset="0"/>
              <a:ea typeface="Nunito Semi Bold" pitchFamily="34" charset="-122"/>
              <a:cs typeface="Nunito Semi Bold" pitchFamily="34" charset="-120"/>
            </a:endParaRPr>
          </a:p>
        </p:txBody>
      </p:sp>
      <p:sp>
        <p:nvSpPr>
          <p:cNvPr id="4" name="Text 1"/>
          <p:cNvSpPr/>
          <p:nvPr/>
        </p:nvSpPr>
        <p:spPr>
          <a:xfrm>
            <a:off x="6314738" y="1388801"/>
            <a:ext cx="8057477" cy="6328255"/>
          </a:xfrm>
          <a:prstGeom prst="rect">
            <a:avLst/>
          </a:prstGeom>
          <a:noFill/>
          <a:ln/>
        </p:spPr>
        <p:txBody>
          <a:bodyPr wrap="square" lIns="0" tIns="0" rIns="0" bIns="0" rtlCol="0" anchor="t"/>
          <a:lstStyle/>
          <a:p>
            <a:pPr marL="0" indent="0">
              <a:buNone/>
            </a:pPr>
            <a:r>
              <a:rPr lang="en-IN" sz="1700" dirty="0">
                <a:solidFill>
                  <a:srgbClr val="002060"/>
                </a:solidFill>
                <a:latin typeface="Verdana" panose="020B0604030504040204" pitchFamily="34" charset="0"/>
                <a:ea typeface="Verdana" panose="020B0604030504040204" pitchFamily="34" charset="0"/>
                <a:cs typeface="PT Sans" pitchFamily="34" charset="-120"/>
              </a:rPr>
              <a:t>In this project, I analyzed telecom user behaviour, network performance, and customer satisfaction to uncover actionable insights for improving the user experience. The dataset, containing over 150,000 records, was thoroughly cleaned by handling duplicates, filling missing values, and addressing extreme values. The data preparation set the stage for detailed analysis, where I explored user engagement, application preferences, and performance metrics like download speeds and retransmission rates.</a:t>
            </a:r>
          </a:p>
          <a:p>
            <a:pPr marL="0" indent="0">
              <a:buNone/>
            </a:pPr>
            <a:endParaRPr lang="en-IN" sz="1700" dirty="0">
              <a:solidFill>
                <a:srgbClr val="002060"/>
              </a:solidFill>
              <a:latin typeface="Verdana" panose="020B0604030504040204" pitchFamily="34" charset="0"/>
              <a:ea typeface="Verdana" panose="020B0604030504040204" pitchFamily="34" charset="0"/>
              <a:cs typeface="PT Sans" pitchFamily="34" charset="-120"/>
            </a:endParaRPr>
          </a:p>
          <a:p>
            <a:pPr marL="0" indent="0">
              <a:buNone/>
            </a:pPr>
            <a:r>
              <a:rPr lang="en-IN" sz="1700" dirty="0">
                <a:solidFill>
                  <a:srgbClr val="002060"/>
                </a:solidFill>
                <a:latin typeface="Verdana" panose="020B0604030504040204" pitchFamily="34" charset="0"/>
                <a:ea typeface="Verdana" panose="020B0604030504040204" pitchFamily="34" charset="0"/>
                <a:cs typeface="PT Sans" pitchFamily="34" charset="-120"/>
              </a:rPr>
              <a:t>To provide deeper insights, I used machine learning techniques, including K-Means Clustering for user segmentation and Random Forest Regression to predict satisfaction scores. I saved the trained model using `pickle`, enabling seamless reusability for future predictions. Additionally, I created a visually engaging Streamlit dashboard, providing an interactive interface for stakeholders to explore key findings and visualizations in real-time.  </a:t>
            </a:r>
          </a:p>
          <a:p>
            <a:pPr marL="0" indent="0">
              <a:buNone/>
            </a:pPr>
            <a:endParaRPr lang="en-IN" sz="1700" dirty="0">
              <a:solidFill>
                <a:srgbClr val="002060"/>
              </a:solidFill>
              <a:latin typeface="Verdana" panose="020B0604030504040204" pitchFamily="34" charset="0"/>
              <a:ea typeface="Verdana" panose="020B0604030504040204" pitchFamily="34" charset="0"/>
              <a:cs typeface="PT Sans" pitchFamily="34" charset="-120"/>
            </a:endParaRPr>
          </a:p>
          <a:p>
            <a:pPr marL="0" indent="0">
              <a:buNone/>
            </a:pPr>
            <a:r>
              <a:rPr lang="en-IN" sz="1700" dirty="0">
                <a:solidFill>
                  <a:srgbClr val="002060"/>
                </a:solidFill>
                <a:latin typeface="Verdana" panose="020B0604030504040204" pitchFamily="34" charset="0"/>
                <a:ea typeface="Verdana" panose="020B0604030504040204" pitchFamily="34" charset="0"/>
                <a:cs typeface="PT Sans" pitchFamily="34" charset="-120"/>
              </a:rPr>
              <a:t>The results were further structured by exporting critical insights and aggregated scores to an SQL Server database. This required configuring the database, defining table structures, and automating data insertion with Python. By combining data engineering, analytics, and predictive modelling with intuitive tools like Streamlit and SQL Server, this project delivered a comprehensive solution for understanding and improving telecom user experience.</a:t>
            </a:r>
            <a:endParaRPr lang="en-US" sz="1700" dirty="0">
              <a:solidFill>
                <a:srgbClr val="002060"/>
              </a:solidFill>
              <a:latin typeface="Verdana" panose="020B0604030504040204" pitchFamily="34" charset="0"/>
              <a:ea typeface="Verdana" panose="020B0604030504040204" pitchFamily="34" charset="0"/>
            </a:endParaRPr>
          </a:p>
        </p:txBody>
      </p:sp>
      <p:grpSp>
        <p:nvGrpSpPr>
          <p:cNvPr id="8" name="Group 7">
            <a:extLst>
              <a:ext uri="{FF2B5EF4-FFF2-40B4-BE49-F238E27FC236}">
                <a16:creationId xmlns:a16="http://schemas.microsoft.com/office/drawing/2014/main" id="{8617BFE2-1A18-8718-386F-7BE012BE9797}"/>
              </a:ext>
            </a:extLst>
          </p:cNvPr>
          <p:cNvGrpSpPr/>
          <p:nvPr/>
        </p:nvGrpSpPr>
        <p:grpSpPr>
          <a:xfrm>
            <a:off x="11215716" y="7724677"/>
            <a:ext cx="2787968" cy="418862"/>
            <a:chOff x="6324124" y="5765483"/>
            <a:chExt cx="2787968" cy="418862"/>
          </a:xfrm>
        </p:grpSpPr>
        <p:sp>
          <p:nvSpPr>
            <p:cNvPr id="5" name="Shape 2"/>
            <p:cNvSpPr/>
            <p:nvPr/>
          </p:nvSpPr>
          <p:spPr>
            <a:xfrm>
              <a:off x="6324124" y="5783342"/>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3"/>
            <a:stretch>
              <a:fillRect/>
            </a:stretch>
          </p:blipFill>
          <p:spPr>
            <a:xfrm>
              <a:off x="6331744" y="5790962"/>
              <a:ext cx="367665" cy="367665"/>
            </a:xfrm>
            <a:prstGeom prst="rect">
              <a:avLst/>
            </a:prstGeom>
          </p:spPr>
        </p:pic>
        <p:sp>
          <p:nvSpPr>
            <p:cNvPr id="7" name="Text 3"/>
            <p:cNvSpPr/>
            <p:nvPr/>
          </p:nvSpPr>
          <p:spPr>
            <a:xfrm>
              <a:off x="6826687" y="5765483"/>
              <a:ext cx="2285405" cy="418862"/>
            </a:xfrm>
            <a:prstGeom prst="rect">
              <a:avLst/>
            </a:prstGeom>
            <a:noFill/>
            <a:ln/>
          </p:spPr>
          <p:txBody>
            <a:bodyPr wrap="none" lIns="0" tIns="0" rIns="0" bIns="0" rtlCol="0" anchor="t"/>
            <a:lstStyle/>
            <a:p>
              <a:pPr marL="0" indent="0" algn="l">
                <a:lnSpc>
                  <a:spcPts val="3250"/>
                </a:lnSpc>
                <a:buNone/>
              </a:pPr>
              <a:r>
                <a:rPr lang="en-US" sz="2350" b="1" dirty="0">
                  <a:solidFill>
                    <a:srgbClr val="002060"/>
                  </a:solidFill>
                  <a:latin typeface="Russo One" panose="02000503050000020004" pitchFamily="2" charset="0"/>
                  <a:ea typeface="PT Sans Bold" pitchFamily="34" charset="-122"/>
                  <a:cs typeface="PT Sans Bold" pitchFamily="34" charset="-120"/>
                </a:rPr>
                <a:t>by Debasis Baidya</a:t>
              </a:r>
              <a:endParaRPr lang="en-US" sz="2350" dirty="0">
                <a:solidFill>
                  <a:srgbClr val="002060"/>
                </a:solidFill>
                <a:latin typeface="Russo One" panose="02000503050000020004" pitchFamily="2" charset="0"/>
              </a:endParaRPr>
            </a:p>
          </p:txBody>
        </p:sp>
      </p:grpSp>
      <p:pic>
        <p:nvPicPr>
          <p:cNvPr id="9" name="Image 0" descr="preencoded.png">
            <a:extLst>
              <a:ext uri="{FF2B5EF4-FFF2-40B4-BE49-F238E27FC236}">
                <a16:creationId xmlns:a16="http://schemas.microsoft.com/office/drawing/2014/main" id="{96FB2276-CE40-22E8-829A-9FB7A2052D66}"/>
              </a:ext>
            </a:extLst>
          </p:cNvPr>
          <p:cNvPicPr>
            <a:picLocks noChangeAspect="1"/>
          </p:cNvPicPr>
          <p:nvPr/>
        </p:nvPicPr>
        <p:blipFill>
          <a:blip r:embed="rId4"/>
          <a:stretch>
            <a:fillRect/>
          </a:stretch>
        </p:blipFill>
        <p:spPr>
          <a:xfrm>
            <a:off x="0" y="0"/>
            <a:ext cx="6055232"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B91E180-0C72-452B-1C50-07124A7F7E52}"/>
              </a:ext>
            </a:extLst>
          </p:cNvPr>
          <p:cNvGrpSpPr/>
          <p:nvPr/>
        </p:nvGrpSpPr>
        <p:grpSpPr>
          <a:xfrm>
            <a:off x="8499039" y="1240392"/>
            <a:ext cx="5891874" cy="754053"/>
            <a:chOff x="6745435" y="1661066"/>
            <a:chExt cx="5891874" cy="754053"/>
          </a:xfrm>
        </p:grpSpPr>
        <p:sp>
          <p:nvSpPr>
            <p:cNvPr id="101" name="TextBox 100">
              <a:extLst>
                <a:ext uri="{FF2B5EF4-FFF2-40B4-BE49-F238E27FC236}">
                  <a16:creationId xmlns:a16="http://schemas.microsoft.com/office/drawing/2014/main" id="{F7399746-9EFC-AF46-4173-1E1B7D3C1168}"/>
                </a:ext>
              </a:extLst>
            </p:cNvPr>
            <p:cNvSpPr txBox="1"/>
            <p:nvPr/>
          </p:nvSpPr>
          <p:spPr>
            <a:xfrm>
              <a:off x="7700911" y="1661066"/>
              <a:ext cx="4936398" cy="754053"/>
            </a:xfrm>
            <a:prstGeom prst="rect">
              <a:avLst/>
            </a:prstGeom>
            <a:noFill/>
          </p:spPr>
          <p:txBody>
            <a:bodyPr wrap="square">
              <a:spAutoFit/>
            </a:bodyPr>
            <a:lstStyle/>
            <a:p>
              <a:pPr>
                <a:spcAft>
                  <a:spcPts val="600"/>
                </a:spcAft>
              </a:pPr>
              <a:r>
                <a:rPr lang="en-US" sz="1400" b="1" i="0" dirty="0">
                  <a:solidFill>
                    <a:schemeClr val="tx1">
                      <a:lumMod val="75000"/>
                      <a:lumOff val="25000"/>
                    </a:schemeClr>
                  </a:solidFill>
                  <a:effectLst/>
                  <a:latin typeface="Lora" pitchFamily="2" charset="0"/>
                </a:rPr>
                <a:t>Data Preparation</a:t>
              </a:r>
            </a:p>
            <a:p>
              <a:pPr>
                <a:spcAft>
                  <a:spcPts val="600"/>
                </a:spcAft>
              </a:pPr>
              <a:r>
                <a:rPr lang="en-IN" sz="1200" b="0" i="0" dirty="0">
                  <a:solidFill>
                    <a:schemeClr val="tx1">
                      <a:lumMod val="75000"/>
                      <a:lumOff val="25000"/>
                    </a:schemeClr>
                  </a:solidFill>
                  <a:effectLst/>
                  <a:latin typeface="Lora" pitchFamily="2" charset="0"/>
                </a:rPr>
                <a:t>Checked and stripped whitespace from the DataFrame column names.</a:t>
              </a:r>
              <a:endParaRPr lang="en-IN" sz="1200" dirty="0">
                <a:solidFill>
                  <a:schemeClr val="tx1">
                    <a:lumMod val="75000"/>
                    <a:lumOff val="25000"/>
                  </a:schemeClr>
                </a:solidFill>
                <a:latin typeface="Lora" pitchFamily="2" charset="0"/>
              </a:endParaRPr>
            </a:p>
          </p:txBody>
        </p:sp>
        <p:grpSp>
          <p:nvGrpSpPr>
            <p:cNvPr id="102" name="Group 101">
              <a:extLst>
                <a:ext uri="{FF2B5EF4-FFF2-40B4-BE49-F238E27FC236}">
                  <a16:creationId xmlns:a16="http://schemas.microsoft.com/office/drawing/2014/main" id="{843675C5-396C-AD42-9AFA-40BA95E7C5BF}"/>
                </a:ext>
              </a:extLst>
            </p:cNvPr>
            <p:cNvGrpSpPr/>
            <p:nvPr/>
          </p:nvGrpSpPr>
          <p:grpSpPr>
            <a:xfrm>
              <a:off x="6745435" y="1696648"/>
              <a:ext cx="682888" cy="682888"/>
              <a:chOff x="6745435" y="1696648"/>
              <a:chExt cx="682888" cy="682888"/>
            </a:xfrm>
          </p:grpSpPr>
          <p:sp>
            <p:nvSpPr>
              <p:cNvPr id="103" name="Oval 102">
                <a:extLst>
                  <a:ext uri="{FF2B5EF4-FFF2-40B4-BE49-F238E27FC236}">
                    <a16:creationId xmlns:a16="http://schemas.microsoft.com/office/drawing/2014/main" id="{ABD8302C-E895-6136-EE23-B8080613BA59}"/>
                  </a:ext>
                </a:extLst>
              </p:cNvPr>
              <p:cNvSpPr/>
              <p:nvPr/>
            </p:nvSpPr>
            <p:spPr>
              <a:xfrm>
                <a:off x="6791201" y="1742414"/>
                <a:ext cx="591355" cy="5913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ircle: Hollow 103">
                <a:extLst>
                  <a:ext uri="{FF2B5EF4-FFF2-40B4-BE49-F238E27FC236}">
                    <a16:creationId xmlns:a16="http://schemas.microsoft.com/office/drawing/2014/main" id="{25482418-73CB-812A-D669-387678287D1D}"/>
                  </a:ext>
                </a:extLst>
              </p:cNvPr>
              <p:cNvSpPr/>
              <p:nvPr/>
            </p:nvSpPr>
            <p:spPr>
              <a:xfrm>
                <a:off x="6745435" y="1696648"/>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TextBox 104">
                <a:extLst>
                  <a:ext uri="{FF2B5EF4-FFF2-40B4-BE49-F238E27FC236}">
                    <a16:creationId xmlns:a16="http://schemas.microsoft.com/office/drawing/2014/main" id="{C872691F-F805-BCB4-ED84-1AF9D8F62526}"/>
                  </a:ext>
                </a:extLst>
              </p:cNvPr>
              <p:cNvSpPr txBox="1"/>
              <p:nvPr/>
            </p:nvSpPr>
            <p:spPr>
              <a:xfrm>
                <a:off x="6860695" y="1838037"/>
                <a:ext cx="452368" cy="400110"/>
              </a:xfrm>
              <a:prstGeom prst="rect">
                <a:avLst/>
              </a:prstGeom>
              <a:noFill/>
            </p:spPr>
            <p:txBody>
              <a:bodyPr wrap="none" rtlCol="0" anchor="ctr">
                <a:spAutoFit/>
              </a:bodyPr>
              <a:lstStyle/>
              <a:p>
                <a:pPr algn="ctr"/>
                <a:r>
                  <a:rPr lang="en-US" sz="2000" b="1" dirty="0">
                    <a:solidFill>
                      <a:schemeClr val="bg1"/>
                    </a:solidFill>
                    <a:latin typeface="Lora" pitchFamily="2" charset="0"/>
                  </a:rPr>
                  <a:t>01</a:t>
                </a:r>
                <a:endParaRPr lang="en-IN" sz="2000" b="1" dirty="0">
                  <a:solidFill>
                    <a:schemeClr val="bg1"/>
                  </a:solidFill>
                  <a:latin typeface="Lora" pitchFamily="2" charset="0"/>
                </a:endParaRPr>
              </a:p>
            </p:txBody>
          </p:sp>
        </p:grpSp>
      </p:grpSp>
      <p:grpSp>
        <p:nvGrpSpPr>
          <p:cNvPr id="83" name="Group 82">
            <a:extLst>
              <a:ext uri="{FF2B5EF4-FFF2-40B4-BE49-F238E27FC236}">
                <a16:creationId xmlns:a16="http://schemas.microsoft.com/office/drawing/2014/main" id="{E98B27EC-EAA5-9C64-FF49-578900D40027}"/>
              </a:ext>
            </a:extLst>
          </p:cNvPr>
          <p:cNvGrpSpPr/>
          <p:nvPr/>
        </p:nvGrpSpPr>
        <p:grpSpPr>
          <a:xfrm>
            <a:off x="8499039" y="2084920"/>
            <a:ext cx="5891874" cy="830997"/>
            <a:chOff x="6745435" y="2732187"/>
            <a:chExt cx="5891874" cy="830997"/>
          </a:xfrm>
        </p:grpSpPr>
        <p:sp>
          <p:nvSpPr>
            <p:cNvPr id="96" name="TextBox 95">
              <a:extLst>
                <a:ext uri="{FF2B5EF4-FFF2-40B4-BE49-F238E27FC236}">
                  <a16:creationId xmlns:a16="http://schemas.microsoft.com/office/drawing/2014/main" id="{C9F93C12-47DF-CF36-3576-37F516D822FC}"/>
                </a:ext>
              </a:extLst>
            </p:cNvPr>
            <p:cNvSpPr txBox="1"/>
            <p:nvPr/>
          </p:nvSpPr>
          <p:spPr>
            <a:xfrm>
              <a:off x="7700911" y="2732187"/>
              <a:ext cx="4936398" cy="830997"/>
            </a:xfrm>
            <a:prstGeom prst="rect">
              <a:avLst/>
            </a:prstGeom>
            <a:noFill/>
          </p:spPr>
          <p:txBody>
            <a:bodyPr wrap="square">
              <a:spAutoFit/>
            </a:bodyPr>
            <a:lstStyle/>
            <a:p>
              <a:pPr>
                <a:spcAft>
                  <a:spcPts val="600"/>
                </a:spcAft>
              </a:pPr>
              <a:r>
                <a:rPr lang="en-US" sz="1400" b="1" i="0" dirty="0">
                  <a:solidFill>
                    <a:schemeClr val="tx1">
                      <a:lumMod val="75000"/>
                      <a:lumOff val="25000"/>
                    </a:schemeClr>
                  </a:solidFill>
                  <a:effectLst/>
                  <a:latin typeface="Lora" pitchFamily="2" charset="0"/>
                </a:rPr>
                <a:t>Feature and Target Definition</a:t>
              </a:r>
            </a:p>
            <a:p>
              <a:pPr>
                <a:spcAft>
                  <a:spcPts val="600"/>
                </a:spcAft>
              </a:pPr>
              <a:r>
                <a:rPr lang="en-IN" sz="1200" b="0" i="0" dirty="0">
                  <a:solidFill>
                    <a:schemeClr val="tx1">
                      <a:lumMod val="75000"/>
                      <a:lumOff val="25000"/>
                    </a:schemeClr>
                  </a:solidFill>
                  <a:effectLst/>
                  <a:latin typeface="Lora" pitchFamily="2" charset="0"/>
                </a:rPr>
                <a:t>Defined features (X) as engagement_score &amp; experience_score.</a:t>
              </a:r>
            </a:p>
            <a:p>
              <a:pPr>
                <a:spcAft>
                  <a:spcPts val="600"/>
                </a:spcAft>
              </a:pPr>
              <a:r>
                <a:rPr lang="en-IN" sz="1200" dirty="0">
                  <a:solidFill>
                    <a:schemeClr val="tx1">
                      <a:lumMod val="75000"/>
                      <a:lumOff val="25000"/>
                    </a:schemeClr>
                  </a:solidFill>
                  <a:latin typeface="Lora" pitchFamily="2" charset="0"/>
                </a:rPr>
                <a:t>Defined the target variable (y) as satisfaction_score.</a:t>
              </a:r>
            </a:p>
          </p:txBody>
        </p:sp>
        <p:grpSp>
          <p:nvGrpSpPr>
            <p:cNvPr id="97" name="Group 96">
              <a:extLst>
                <a:ext uri="{FF2B5EF4-FFF2-40B4-BE49-F238E27FC236}">
                  <a16:creationId xmlns:a16="http://schemas.microsoft.com/office/drawing/2014/main" id="{70D4F34E-9963-E9E3-8DE7-98F1A9D781EE}"/>
                </a:ext>
              </a:extLst>
            </p:cNvPr>
            <p:cNvGrpSpPr/>
            <p:nvPr/>
          </p:nvGrpSpPr>
          <p:grpSpPr>
            <a:xfrm>
              <a:off x="6745435" y="2767769"/>
              <a:ext cx="682888" cy="682888"/>
              <a:chOff x="6745435" y="2767769"/>
              <a:chExt cx="682888" cy="682888"/>
            </a:xfrm>
          </p:grpSpPr>
          <p:sp>
            <p:nvSpPr>
              <p:cNvPr id="98" name="Oval 97">
                <a:extLst>
                  <a:ext uri="{FF2B5EF4-FFF2-40B4-BE49-F238E27FC236}">
                    <a16:creationId xmlns:a16="http://schemas.microsoft.com/office/drawing/2014/main" id="{0A033947-CC76-7099-FFBD-248E4DB04E17}"/>
                  </a:ext>
                </a:extLst>
              </p:cNvPr>
              <p:cNvSpPr/>
              <p:nvPr/>
            </p:nvSpPr>
            <p:spPr>
              <a:xfrm>
                <a:off x="6791201" y="2813535"/>
                <a:ext cx="591355" cy="5913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ircle: Hollow 98">
                <a:extLst>
                  <a:ext uri="{FF2B5EF4-FFF2-40B4-BE49-F238E27FC236}">
                    <a16:creationId xmlns:a16="http://schemas.microsoft.com/office/drawing/2014/main" id="{A6887AC7-C454-E28F-30FC-730CFA011282}"/>
                  </a:ext>
                </a:extLst>
              </p:cNvPr>
              <p:cNvSpPr/>
              <p:nvPr/>
            </p:nvSpPr>
            <p:spPr>
              <a:xfrm>
                <a:off x="6745435" y="2767769"/>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0" name="TextBox 99">
                <a:extLst>
                  <a:ext uri="{FF2B5EF4-FFF2-40B4-BE49-F238E27FC236}">
                    <a16:creationId xmlns:a16="http://schemas.microsoft.com/office/drawing/2014/main" id="{54F984C6-E1F7-AE28-18BE-B21500F8DEB4}"/>
                  </a:ext>
                </a:extLst>
              </p:cNvPr>
              <p:cNvSpPr txBox="1"/>
              <p:nvPr/>
            </p:nvSpPr>
            <p:spPr>
              <a:xfrm>
                <a:off x="6844665" y="2909158"/>
                <a:ext cx="484428" cy="400110"/>
              </a:xfrm>
              <a:prstGeom prst="rect">
                <a:avLst/>
              </a:prstGeom>
              <a:noFill/>
            </p:spPr>
            <p:txBody>
              <a:bodyPr wrap="none" rtlCol="0" anchor="ctr">
                <a:spAutoFit/>
              </a:bodyPr>
              <a:lstStyle/>
              <a:p>
                <a:pPr algn="ctr"/>
                <a:r>
                  <a:rPr lang="en-US" sz="2000" b="1" dirty="0">
                    <a:solidFill>
                      <a:schemeClr val="bg1"/>
                    </a:solidFill>
                    <a:latin typeface="Lora" pitchFamily="2" charset="0"/>
                  </a:rPr>
                  <a:t>02</a:t>
                </a:r>
                <a:endParaRPr lang="en-IN" sz="2000" b="1" dirty="0">
                  <a:solidFill>
                    <a:schemeClr val="bg1"/>
                  </a:solidFill>
                  <a:latin typeface="Lora" pitchFamily="2" charset="0"/>
                </a:endParaRPr>
              </a:p>
            </p:txBody>
          </p:sp>
        </p:grpSp>
      </p:grpSp>
      <p:grpSp>
        <p:nvGrpSpPr>
          <p:cNvPr id="84" name="Group 83">
            <a:extLst>
              <a:ext uri="{FF2B5EF4-FFF2-40B4-BE49-F238E27FC236}">
                <a16:creationId xmlns:a16="http://schemas.microsoft.com/office/drawing/2014/main" id="{0072736B-1B7C-608E-0CC3-0E6A6331F7F8}"/>
              </a:ext>
            </a:extLst>
          </p:cNvPr>
          <p:cNvGrpSpPr/>
          <p:nvPr/>
        </p:nvGrpSpPr>
        <p:grpSpPr>
          <a:xfrm>
            <a:off x="8499039" y="2977370"/>
            <a:ext cx="5891874" cy="718470"/>
            <a:chOff x="6745435" y="3803308"/>
            <a:chExt cx="5891874" cy="718470"/>
          </a:xfrm>
        </p:grpSpPr>
        <p:sp>
          <p:nvSpPr>
            <p:cNvPr id="91" name="TextBox 90">
              <a:extLst>
                <a:ext uri="{FF2B5EF4-FFF2-40B4-BE49-F238E27FC236}">
                  <a16:creationId xmlns:a16="http://schemas.microsoft.com/office/drawing/2014/main" id="{91C4FCF1-E784-03FF-F5DC-ED8E876C7331}"/>
                </a:ext>
              </a:extLst>
            </p:cNvPr>
            <p:cNvSpPr txBox="1"/>
            <p:nvPr/>
          </p:nvSpPr>
          <p:spPr>
            <a:xfrm>
              <a:off x="7700911" y="3803308"/>
              <a:ext cx="4936398" cy="569387"/>
            </a:xfrm>
            <a:prstGeom prst="rect">
              <a:avLst/>
            </a:prstGeom>
            <a:noFill/>
          </p:spPr>
          <p:txBody>
            <a:bodyPr wrap="square">
              <a:spAutoFit/>
            </a:bodyPr>
            <a:lstStyle/>
            <a:p>
              <a:pPr>
                <a:spcAft>
                  <a:spcPts val="600"/>
                </a:spcAft>
              </a:pPr>
              <a:r>
                <a:rPr lang="en-US" sz="1400" b="1" i="0" dirty="0">
                  <a:solidFill>
                    <a:schemeClr val="tx1">
                      <a:lumMod val="75000"/>
                      <a:lumOff val="25000"/>
                    </a:schemeClr>
                  </a:solidFill>
                  <a:effectLst/>
                  <a:latin typeface="Lora" pitchFamily="2" charset="0"/>
                </a:rPr>
                <a:t>Data Splitting</a:t>
              </a:r>
            </a:p>
            <a:p>
              <a:pPr>
                <a:spcAft>
                  <a:spcPts val="600"/>
                </a:spcAft>
              </a:pPr>
              <a:r>
                <a:rPr lang="en-IN" sz="1200" b="0" i="0" dirty="0">
                  <a:solidFill>
                    <a:schemeClr val="tx1">
                      <a:lumMod val="75000"/>
                      <a:lumOff val="25000"/>
                    </a:schemeClr>
                  </a:solidFill>
                  <a:effectLst/>
                  <a:latin typeface="Lora" pitchFamily="2" charset="0"/>
                </a:rPr>
                <a:t>Split the data into training and testing sets (80% train, 20% test).</a:t>
              </a:r>
              <a:endParaRPr lang="en-IN" sz="1200" dirty="0">
                <a:solidFill>
                  <a:schemeClr val="tx1">
                    <a:lumMod val="75000"/>
                    <a:lumOff val="25000"/>
                  </a:schemeClr>
                </a:solidFill>
                <a:latin typeface="Lora" pitchFamily="2" charset="0"/>
              </a:endParaRPr>
            </a:p>
          </p:txBody>
        </p:sp>
        <p:grpSp>
          <p:nvGrpSpPr>
            <p:cNvPr id="92" name="Group 91">
              <a:extLst>
                <a:ext uri="{FF2B5EF4-FFF2-40B4-BE49-F238E27FC236}">
                  <a16:creationId xmlns:a16="http://schemas.microsoft.com/office/drawing/2014/main" id="{D8C674A3-3886-AC5A-DC89-9FAAA54267CB}"/>
                </a:ext>
              </a:extLst>
            </p:cNvPr>
            <p:cNvGrpSpPr/>
            <p:nvPr/>
          </p:nvGrpSpPr>
          <p:grpSpPr>
            <a:xfrm>
              <a:off x="6745435" y="3838890"/>
              <a:ext cx="682888" cy="682888"/>
              <a:chOff x="6745435" y="3838890"/>
              <a:chExt cx="682888" cy="682888"/>
            </a:xfrm>
          </p:grpSpPr>
          <p:sp>
            <p:nvSpPr>
              <p:cNvPr id="93" name="Oval 92">
                <a:extLst>
                  <a:ext uri="{FF2B5EF4-FFF2-40B4-BE49-F238E27FC236}">
                    <a16:creationId xmlns:a16="http://schemas.microsoft.com/office/drawing/2014/main" id="{8EC9ED64-DDAB-A97F-E357-6028A68659C4}"/>
                  </a:ext>
                </a:extLst>
              </p:cNvPr>
              <p:cNvSpPr/>
              <p:nvPr/>
            </p:nvSpPr>
            <p:spPr>
              <a:xfrm>
                <a:off x="6791202" y="3884656"/>
                <a:ext cx="591355" cy="5913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ircle: Hollow 93">
                <a:extLst>
                  <a:ext uri="{FF2B5EF4-FFF2-40B4-BE49-F238E27FC236}">
                    <a16:creationId xmlns:a16="http://schemas.microsoft.com/office/drawing/2014/main" id="{7AC533D5-1AF3-9AFD-5948-77528B5216B1}"/>
                  </a:ext>
                </a:extLst>
              </p:cNvPr>
              <p:cNvSpPr/>
              <p:nvPr/>
            </p:nvSpPr>
            <p:spPr>
              <a:xfrm>
                <a:off x="6745435" y="3838890"/>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5" name="TextBox 94">
                <a:extLst>
                  <a:ext uri="{FF2B5EF4-FFF2-40B4-BE49-F238E27FC236}">
                    <a16:creationId xmlns:a16="http://schemas.microsoft.com/office/drawing/2014/main" id="{2E640175-16D5-7A05-233F-90328B2A549D}"/>
                  </a:ext>
                </a:extLst>
              </p:cNvPr>
              <p:cNvSpPr txBox="1"/>
              <p:nvPr/>
            </p:nvSpPr>
            <p:spPr>
              <a:xfrm>
                <a:off x="6840658" y="3980279"/>
                <a:ext cx="492443" cy="400110"/>
              </a:xfrm>
              <a:prstGeom prst="rect">
                <a:avLst/>
              </a:prstGeom>
              <a:noFill/>
            </p:spPr>
            <p:txBody>
              <a:bodyPr wrap="none" rtlCol="0" anchor="ctr">
                <a:spAutoFit/>
              </a:bodyPr>
              <a:lstStyle/>
              <a:p>
                <a:pPr algn="ctr"/>
                <a:r>
                  <a:rPr lang="en-US" sz="2000" b="1" dirty="0">
                    <a:solidFill>
                      <a:schemeClr val="bg1"/>
                    </a:solidFill>
                    <a:latin typeface="Lora" pitchFamily="2" charset="0"/>
                  </a:rPr>
                  <a:t>03</a:t>
                </a:r>
                <a:endParaRPr lang="en-IN" sz="2000" b="1" dirty="0">
                  <a:solidFill>
                    <a:schemeClr val="bg1"/>
                  </a:solidFill>
                  <a:latin typeface="Lora" pitchFamily="2" charset="0"/>
                </a:endParaRPr>
              </a:p>
            </p:txBody>
          </p:sp>
        </p:grpSp>
      </p:grpSp>
      <p:grpSp>
        <p:nvGrpSpPr>
          <p:cNvPr id="85" name="Group 84">
            <a:extLst>
              <a:ext uri="{FF2B5EF4-FFF2-40B4-BE49-F238E27FC236}">
                <a16:creationId xmlns:a16="http://schemas.microsoft.com/office/drawing/2014/main" id="{A3EC6B6B-46B9-C00D-B81A-D6BE88CE8E38}"/>
              </a:ext>
            </a:extLst>
          </p:cNvPr>
          <p:cNvGrpSpPr/>
          <p:nvPr/>
        </p:nvGrpSpPr>
        <p:grpSpPr>
          <a:xfrm>
            <a:off x="8499039" y="3820277"/>
            <a:ext cx="5891874" cy="754053"/>
            <a:chOff x="6745435" y="4874429"/>
            <a:chExt cx="5891874" cy="754053"/>
          </a:xfrm>
        </p:grpSpPr>
        <p:sp>
          <p:nvSpPr>
            <p:cNvPr id="86" name="TextBox 85">
              <a:extLst>
                <a:ext uri="{FF2B5EF4-FFF2-40B4-BE49-F238E27FC236}">
                  <a16:creationId xmlns:a16="http://schemas.microsoft.com/office/drawing/2014/main" id="{38A3A037-FBC3-2BDE-7BAD-F9A3AD4B1317}"/>
                </a:ext>
              </a:extLst>
            </p:cNvPr>
            <p:cNvSpPr txBox="1"/>
            <p:nvPr/>
          </p:nvSpPr>
          <p:spPr>
            <a:xfrm>
              <a:off x="7700911" y="4874429"/>
              <a:ext cx="4936398" cy="754053"/>
            </a:xfrm>
            <a:prstGeom prst="rect">
              <a:avLst/>
            </a:prstGeom>
            <a:noFill/>
          </p:spPr>
          <p:txBody>
            <a:bodyPr wrap="square">
              <a:spAutoFit/>
            </a:bodyPr>
            <a:lstStyle/>
            <a:p>
              <a:pPr>
                <a:spcAft>
                  <a:spcPts val="600"/>
                </a:spcAft>
              </a:pPr>
              <a:r>
                <a:rPr lang="en-US" sz="1400" b="1" i="0" dirty="0">
                  <a:solidFill>
                    <a:schemeClr val="tx1">
                      <a:lumMod val="75000"/>
                      <a:lumOff val="25000"/>
                    </a:schemeClr>
                  </a:solidFill>
                  <a:effectLst/>
                  <a:latin typeface="Lora" pitchFamily="2" charset="0"/>
                </a:rPr>
                <a:t>Model Creation and Training</a:t>
              </a:r>
            </a:p>
            <a:p>
              <a:pPr>
                <a:spcAft>
                  <a:spcPts val="600"/>
                </a:spcAft>
              </a:pPr>
              <a:r>
                <a:rPr lang="en-IN" sz="1200" b="0" i="0" dirty="0">
                  <a:solidFill>
                    <a:schemeClr val="tx1">
                      <a:lumMod val="75000"/>
                      <a:lumOff val="25000"/>
                    </a:schemeClr>
                  </a:solidFill>
                  <a:effectLst/>
                  <a:latin typeface="Lora" pitchFamily="2" charset="0"/>
                </a:rPr>
                <a:t>Created a Random Forest Regressor model and fitted it to the training data.</a:t>
              </a:r>
              <a:endParaRPr lang="en-IN" sz="1200" dirty="0">
                <a:solidFill>
                  <a:schemeClr val="tx1">
                    <a:lumMod val="75000"/>
                    <a:lumOff val="25000"/>
                  </a:schemeClr>
                </a:solidFill>
                <a:latin typeface="Lora" pitchFamily="2" charset="0"/>
              </a:endParaRPr>
            </a:p>
          </p:txBody>
        </p:sp>
        <p:grpSp>
          <p:nvGrpSpPr>
            <p:cNvPr id="87" name="Group 86">
              <a:extLst>
                <a:ext uri="{FF2B5EF4-FFF2-40B4-BE49-F238E27FC236}">
                  <a16:creationId xmlns:a16="http://schemas.microsoft.com/office/drawing/2014/main" id="{F5C39D39-1A35-2816-FE0A-DB99A79D4CB6}"/>
                </a:ext>
              </a:extLst>
            </p:cNvPr>
            <p:cNvGrpSpPr/>
            <p:nvPr/>
          </p:nvGrpSpPr>
          <p:grpSpPr>
            <a:xfrm>
              <a:off x="6745435" y="4910011"/>
              <a:ext cx="682888" cy="682888"/>
              <a:chOff x="6745435" y="4910011"/>
              <a:chExt cx="682888" cy="682888"/>
            </a:xfrm>
          </p:grpSpPr>
          <p:sp>
            <p:nvSpPr>
              <p:cNvPr id="88" name="Oval 87">
                <a:extLst>
                  <a:ext uri="{FF2B5EF4-FFF2-40B4-BE49-F238E27FC236}">
                    <a16:creationId xmlns:a16="http://schemas.microsoft.com/office/drawing/2014/main" id="{4347EA48-35D2-734D-AB98-4B05E60F5113}"/>
                  </a:ext>
                </a:extLst>
              </p:cNvPr>
              <p:cNvSpPr/>
              <p:nvPr/>
            </p:nvSpPr>
            <p:spPr>
              <a:xfrm>
                <a:off x="6791202" y="4955777"/>
                <a:ext cx="591355" cy="5913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Circle: Hollow 88">
                <a:extLst>
                  <a:ext uri="{FF2B5EF4-FFF2-40B4-BE49-F238E27FC236}">
                    <a16:creationId xmlns:a16="http://schemas.microsoft.com/office/drawing/2014/main" id="{406E6893-3C69-52DB-BBA6-B2EBCA0DE2B3}"/>
                  </a:ext>
                </a:extLst>
              </p:cNvPr>
              <p:cNvSpPr/>
              <p:nvPr/>
            </p:nvSpPr>
            <p:spPr>
              <a:xfrm>
                <a:off x="6745435" y="4910011"/>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TextBox 89">
                <a:extLst>
                  <a:ext uri="{FF2B5EF4-FFF2-40B4-BE49-F238E27FC236}">
                    <a16:creationId xmlns:a16="http://schemas.microsoft.com/office/drawing/2014/main" id="{3823CB02-BFFF-B547-D855-F179A8E3E20A}"/>
                  </a:ext>
                </a:extLst>
              </p:cNvPr>
              <p:cNvSpPr txBox="1"/>
              <p:nvPr/>
            </p:nvSpPr>
            <p:spPr>
              <a:xfrm>
                <a:off x="6842260" y="5051400"/>
                <a:ext cx="489238" cy="400110"/>
              </a:xfrm>
              <a:prstGeom prst="rect">
                <a:avLst/>
              </a:prstGeom>
              <a:noFill/>
            </p:spPr>
            <p:txBody>
              <a:bodyPr wrap="none" rtlCol="0" anchor="ctr">
                <a:spAutoFit/>
              </a:bodyPr>
              <a:lstStyle/>
              <a:p>
                <a:pPr algn="ctr"/>
                <a:r>
                  <a:rPr lang="en-US" sz="2000" b="1" dirty="0">
                    <a:solidFill>
                      <a:schemeClr val="bg1"/>
                    </a:solidFill>
                    <a:latin typeface="Lora" pitchFamily="2" charset="0"/>
                  </a:rPr>
                  <a:t>04</a:t>
                </a:r>
                <a:endParaRPr lang="en-IN" sz="2000" b="1" dirty="0">
                  <a:solidFill>
                    <a:schemeClr val="bg1"/>
                  </a:solidFill>
                  <a:latin typeface="Lora" pitchFamily="2" charset="0"/>
                </a:endParaRPr>
              </a:p>
            </p:txBody>
          </p:sp>
        </p:grpSp>
      </p:grpSp>
      <p:grpSp>
        <p:nvGrpSpPr>
          <p:cNvPr id="130" name="Group 129">
            <a:extLst>
              <a:ext uri="{FF2B5EF4-FFF2-40B4-BE49-F238E27FC236}">
                <a16:creationId xmlns:a16="http://schemas.microsoft.com/office/drawing/2014/main" id="{84DFD506-3471-E6AD-7611-421D5F16DD42}"/>
              </a:ext>
            </a:extLst>
          </p:cNvPr>
          <p:cNvGrpSpPr/>
          <p:nvPr/>
        </p:nvGrpSpPr>
        <p:grpSpPr>
          <a:xfrm>
            <a:off x="8499039" y="4682455"/>
            <a:ext cx="5891874" cy="830997"/>
            <a:chOff x="6745435" y="1661066"/>
            <a:chExt cx="5733328" cy="830997"/>
          </a:xfrm>
        </p:grpSpPr>
        <p:sp>
          <p:nvSpPr>
            <p:cNvPr id="131" name="TextBox 130">
              <a:extLst>
                <a:ext uri="{FF2B5EF4-FFF2-40B4-BE49-F238E27FC236}">
                  <a16:creationId xmlns:a16="http://schemas.microsoft.com/office/drawing/2014/main" id="{C1536A42-E06B-9F46-878A-684BA20175AB}"/>
                </a:ext>
              </a:extLst>
            </p:cNvPr>
            <p:cNvSpPr txBox="1"/>
            <p:nvPr/>
          </p:nvSpPr>
          <p:spPr>
            <a:xfrm>
              <a:off x="7700911" y="1661066"/>
              <a:ext cx="4777852" cy="830997"/>
            </a:xfrm>
            <a:prstGeom prst="rect">
              <a:avLst/>
            </a:prstGeom>
            <a:noFill/>
          </p:spPr>
          <p:txBody>
            <a:bodyPr wrap="square">
              <a:spAutoFit/>
            </a:bodyPr>
            <a:lstStyle/>
            <a:p>
              <a:pPr>
                <a:spcAft>
                  <a:spcPts val="600"/>
                </a:spcAft>
              </a:pPr>
              <a:r>
                <a:rPr lang="en-US" sz="1400" b="1" i="0" dirty="0">
                  <a:solidFill>
                    <a:schemeClr val="tx1">
                      <a:lumMod val="75000"/>
                      <a:lumOff val="25000"/>
                    </a:schemeClr>
                  </a:solidFill>
                  <a:effectLst/>
                  <a:latin typeface="Lora" pitchFamily="2" charset="0"/>
                </a:rPr>
                <a:t>Predictions</a:t>
              </a:r>
            </a:p>
            <a:p>
              <a:pPr>
                <a:spcAft>
                  <a:spcPts val="600"/>
                </a:spcAft>
              </a:pPr>
              <a:r>
                <a:rPr lang="en-IN" sz="1200" b="0" i="0" dirty="0">
                  <a:solidFill>
                    <a:schemeClr val="tx1">
                      <a:lumMod val="75000"/>
                      <a:lumOff val="25000"/>
                    </a:schemeClr>
                  </a:solidFill>
                  <a:effectLst/>
                  <a:latin typeface="Lora" pitchFamily="2" charset="0"/>
                </a:rPr>
                <a:t>Made predictions on the test set. </a:t>
              </a:r>
            </a:p>
            <a:p>
              <a:pPr>
                <a:spcAft>
                  <a:spcPts val="600"/>
                </a:spcAft>
              </a:pPr>
              <a:r>
                <a:rPr lang="en-IN" sz="1200" b="1" i="0" dirty="0">
                  <a:solidFill>
                    <a:schemeClr val="tx1">
                      <a:lumMod val="75000"/>
                      <a:lumOff val="25000"/>
                    </a:schemeClr>
                  </a:solidFill>
                  <a:effectLst/>
                  <a:latin typeface="Lora" pitchFamily="2" charset="0"/>
                </a:rPr>
                <a:t>Model RMSE: </a:t>
              </a:r>
              <a:r>
                <a:rPr lang="en-IN" sz="1200" b="0" i="0" dirty="0">
                  <a:solidFill>
                    <a:schemeClr val="tx1">
                      <a:lumMod val="75000"/>
                      <a:lumOff val="25000"/>
                    </a:schemeClr>
                  </a:solidFill>
                  <a:effectLst/>
                  <a:latin typeface="Lora" pitchFamily="2" charset="0"/>
                </a:rPr>
                <a:t>758,662.03 </a:t>
              </a:r>
              <a:r>
                <a:rPr lang="en-IN" sz="1200" b="1" i="0" dirty="0">
                  <a:solidFill>
                    <a:schemeClr val="tx1">
                      <a:lumMod val="75000"/>
                      <a:lumOff val="25000"/>
                    </a:schemeClr>
                  </a:solidFill>
                  <a:effectLst/>
                  <a:latin typeface="Lora" pitchFamily="2" charset="0"/>
                </a:rPr>
                <a:t>| Cross-Validated RMSE: </a:t>
              </a:r>
              <a:r>
                <a:rPr lang="en-IN" sz="1200" i="0" dirty="0">
                  <a:solidFill>
                    <a:schemeClr val="tx1">
                      <a:lumMod val="75000"/>
                      <a:lumOff val="25000"/>
                    </a:schemeClr>
                  </a:solidFill>
                  <a:effectLst/>
                  <a:latin typeface="Lora" pitchFamily="2" charset="0"/>
                </a:rPr>
                <a:t>359,021,237.21 </a:t>
              </a:r>
              <a:endParaRPr lang="en-IN" sz="1200" dirty="0">
                <a:solidFill>
                  <a:schemeClr val="tx1">
                    <a:lumMod val="75000"/>
                    <a:lumOff val="25000"/>
                  </a:schemeClr>
                </a:solidFill>
                <a:latin typeface="Lora" pitchFamily="2" charset="0"/>
              </a:endParaRPr>
            </a:p>
          </p:txBody>
        </p:sp>
        <p:grpSp>
          <p:nvGrpSpPr>
            <p:cNvPr id="132" name="Group 131">
              <a:extLst>
                <a:ext uri="{FF2B5EF4-FFF2-40B4-BE49-F238E27FC236}">
                  <a16:creationId xmlns:a16="http://schemas.microsoft.com/office/drawing/2014/main" id="{C5312EC9-5103-CF5E-70C1-B64817F6CF40}"/>
                </a:ext>
              </a:extLst>
            </p:cNvPr>
            <p:cNvGrpSpPr/>
            <p:nvPr/>
          </p:nvGrpSpPr>
          <p:grpSpPr>
            <a:xfrm>
              <a:off x="6745435" y="1696648"/>
              <a:ext cx="682888" cy="682888"/>
              <a:chOff x="6745435" y="1696648"/>
              <a:chExt cx="682888" cy="682888"/>
            </a:xfrm>
          </p:grpSpPr>
          <p:sp>
            <p:nvSpPr>
              <p:cNvPr id="133" name="Oval 132">
                <a:extLst>
                  <a:ext uri="{FF2B5EF4-FFF2-40B4-BE49-F238E27FC236}">
                    <a16:creationId xmlns:a16="http://schemas.microsoft.com/office/drawing/2014/main" id="{F3043B10-37D6-152F-F63B-8559FF90B4D3}"/>
                  </a:ext>
                </a:extLst>
              </p:cNvPr>
              <p:cNvSpPr/>
              <p:nvPr/>
            </p:nvSpPr>
            <p:spPr>
              <a:xfrm>
                <a:off x="6791201" y="1742414"/>
                <a:ext cx="591355" cy="591355"/>
              </a:xfrm>
              <a:prstGeom prst="ellipse">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Circle: Hollow 133">
                <a:extLst>
                  <a:ext uri="{FF2B5EF4-FFF2-40B4-BE49-F238E27FC236}">
                    <a16:creationId xmlns:a16="http://schemas.microsoft.com/office/drawing/2014/main" id="{D3AA48B5-8C06-83C3-E473-B22F49208E52}"/>
                  </a:ext>
                </a:extLst>
              </p:cNvPr>
              <p:cNvSpPr/>
              <p:nvPr/>
            </p:nvSpPr>
            <p:spPr>
              <a:xfrm>
                <a:off x="6745435" y="1696648"/>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TextBox 134">
                <a:extLst>
                  <a:ext uri="{FF2B5EF4-FFF2-40B4-BE49-F238E27FC236}">
                    <a16:creationId xmlns:a16="http://schemas.microsoft.com/office/drawing/2014/main" id="{E7416403-333A-F03A-5EC2-189953FC4137}"/>
                  </a:ext>
                </a:extLst>
              </p:cNvPr>
              <p:cNvSpPr txBox="1"/>
              <p:nvPr/>
            </p:nvSpPr>
            <p:spPr>
              <a:xfrm>
                <a:off x="6832260" y="1852337"/>
                <a:ext cx="486030" cy="400110"/>
              </a:xfrm>
              <a:prstGeom prst="rect">
                <a:avLst/>
              </a:prstGeom>
              <a:noFill/>
            </p:spPr>
            <p:txBody>
              <a:bodyPr wrap="none" rtlCol="0" anchor="ctr">
                <a:spAutoFit/>
              </a:bodyPr>
              <a:lstStyle/>
              <a:p>
                <a:pPr algn="ctr"/>
                <a:r>
                  <a:rPr lang="en-US" sz="2000" b="1" dirty="0">
                    <a:solidFill>
                      <a:schemeClr val="bg1"/>
                    </a:solidFill>
                    <a:latin typeface="Lora" pitchFamily="2" charset="0"/>
                  </a:rPr>
                  <a:t>05</a:t>
                </a:r>
                <a:endParaRPr lang="en-IN" sz="2000" b="1" dirty="0">
                  <a:solidFill>
                    <a:schemeClr val="bg1"/>
                  </a:solidFill>
                  <a:latin typeface="Lora" pitchFamily="2" charset="0"/>
                </a:endParaRPr>
              </a:p>
            </p:txBody>
          </p:sp>
        </p:grpSp>
      </p:grpSp>
      <p:grpSp>
        <p:nvGrpSpPr>
          <p:cNvPr id="136" name="Group 135">
            <a:extLst>
              <a:ext uri="{FF2B5EF4-FFF2-40B4-BE49-F238E27FC236}">
                <a16:creationId xmlns:a16="http://schemas.microsoft.com/office/drawing/2014/main" id="{ED694253-B4B9-DA46-F235-8A77E2270D3F}"/>
              </a:ext>
            </a:extLst>
          </p:cNvPr>
          <p:cNvGrpSpPr/>
          <p:nvPr/>
        </p:nvGrpSpPr>
        <p:grpSpPr>
          <a:xfrm>
            <a:off x="8499039" y="5537870"/>
            <a:ext cx="5891874" cy="830997"/>
            <a:chOff x="6745435" y="2732187"/>
            <a:chExt cx="5891874" cy="830997"/>
          </a:xfrm>
        </p:grpSpPr>
        <p:sp>
          <p:nvSpPr>
            <p:cNvPr id="137" name="TextBox 136">
              <a:extLst>
                <a:ext uri="{FF2B5EF4-FFF2-40B4-BE49-F238E27FC236}">
                  <a16:creationId xmlns:a16="http://schemas.microsoft.com/office/drawing/2014/main" id="{3F3DA88E-988F-BC41-1E9C-CDC7A7E9EA48}"/>
                </a:ext>
              </a:extLst>
            </p:cNvPr>
            <p:cNvSpPr txBox="1"/>
            <p:nvPr/>
          </p:nvSpPr>
          <p:spPr>
            <a:xfrm>
              <a:off x="7700910" y="2732187"/>
              <a:ext cx="4936399" cy="830997"/>
            </a:xfrm>
            <a:prstGeom prst="rect">
              <a:avLst/>
            </a:prstGeom>
            <a:noFill/>
          </p:spPr>
          <p:txBody>
            <a:bodyPr wrap="square">
              <a:spAutoFit/>
            </a:bodyPr>
            <a:lstStyle/>
            <a:p>
              <a:pPr>
                <a:spcAft>
                  <a:spcPts val="600"/>
                </a:spcAft>
              </a:pPr>
              <a:r>
                <a:rPr lang="en-US" sz="1400" b="1" dirty="0">
                  <a:solidFill>
                    <a:schemeClr val="tx1">
                      <a:lumMod val="75000"/>
                      <a:lumOff val="25000"/>
                    </a:schemeClr>
                  </a:solidFill>
                  <a:latin typeface="Lora" pitchFamily="2" charset="0"/>
                </a:rPr>
                <a:t>Model Evaluation</a:t>
              </a:r>
            </a:p>
            <a:p>
              <a:pPr>
                <a:spcAft>
                  <a:spcPts val="600"/>
                </a:spcAft>
              </a:pPr>
              <a:r>
                <a:rPr lang="en-IN" sz="1200" b="0" i="0" dirty="0">
                  <a:solidFill>
                    <a:schemeClr val="tx1">
                      <a:lumMod val="75000"/>
                      <a:lumOff val="25000"/>
                    </a:schemeClr>
                  </a:solidFill>
                  <a:effectLst/>
                  <a:latin typeface="Lora" pitchFamily="2" charset="0"/>
                </a:rPr>
                <a:t>Calculated RMSE, Cross-validated </a:t>
              </a:r>
              <a:r>
                <a:rPr lang="en-US" sz="1200" b="0" i="0" dirty="0">
                  <a:solidFill>
                    <a:schemeClr val="tx1">
                      <a:lumMod val="75000"/>
                      <a:lumOff val="25000"/>
                    </a:schemeClr>
                  </a:solidFill>
                  <a:effectLst/>
                  <a:latin typeface="Lora" pitchFamily="2" charset="0"/>
                </a:rPr>
                <a:t>through positive branding.</a:t>
              </a:r>
            </a:p>
            <a:p>
              <a:pPr>
                <a:spcAft>
                  <a:spcPts val="600"/>
                </a:spcAft>
              </a:pPr>
              <a:r>
                <a:rPr lang="en-IN" sz="1200" dirty="0">
                  <a:solidFill>
                    <a:schemeClr val="tx1">
                      <a:lumMod val="75000"/>
                      <a:lumOff val="25000"/>
                    </a:schemeClr>
                  </a:solidFill>
                  <a:latin typeface="Lora" pitchFamily="2" charset="0"/>
                </a:rPr>
                <a:t>Generated a comparison DataFrame of actual vs. predicted values.</a:t>
              </a:r>
            </a:p>
          </p:txBody>
        </p:sp>
        <p:grpSp>
          <p:nvGrpSpPr>
            <p:cNvPr id="138" name="Group 137">
              <a:extLst>
                <a:ext uri="{FF2B5EF4-FFF2-40B4-BE49-F238E27FC236}">
                  <a16:creationId xmlns:a16="http://schemas.microsoft.com/office/drawing/2014/main" id="{01682616-B322-526F-BECF-54E84BAEEC99}"/>
                </a:ext>
              </a:extLst>
            </p:cNvPr>
            <p:cNvGrpSpPr/>
            <p:nvPr/>
          </p:nvGrpSpPr>
          <p:grpSpPr>
            <a:xfrm>
              <a:off x="6745435" y="2767769"/>
              <a:ext cx="682888" cy="682888"/>
              <a:chOff x="6745435" y="2767769"/>
              <a:chExt cx="682888" cy="682888"/>
            </a:xfrm>
          </p:grpSpPr>
          <p:sp>
            <p:nvSpPr>
              <p:cNvPr id="139" name="Oval 138">
                <a:extLst>
                  <a:ext uri="{FF2B5EF4-FFF2-40B4-BE49-F238E27FC236}">
                    <a16:creationId xmlns:a16="http://schemas.microsoft.com/office/drawing/2014/main" id="{EB151725-CA3F-1CE8-C2AA-C80F84DF08B8}"/>
                  </a:ext>
                </a:extLst>
              </p:cNvPr>
              <p:cNvSpPr/>
              <p:nvPr/>
            </p:nvSpPr>
            <p:spPr>
              <a:xfrm>
                <a:off x="6791201" y="2813535"/>
                <a:ext cx="591355" cy="591355"/>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40" name="Circle: Hollow 139">
                <a:extLst>
                  <a:ext uri="{FF2B5EF4-FFF2-40B4-BE49-F238E27FC236}">
                    <a16:creationId xmlns:a16="http://schemas.microsoft.com/office/drawing/2014/main" id="{78257179-ECAD-BF60-EFE7-131809550BD6}"/>
                  </a:ext>
                </a:extLst>
              </p:cNvPr>
              <p:cNvSpPr/>
              <p:nvPr/>
            </p:nvSpPr>
            <p:spPr>
              <a:xfrm>
                <a:off x="6745435" y="2767769"/>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1" name="TextBox 140">
                <a:extLst>
                  <a:ext uri="{FF2B5EF4-FFF2-40B4-BE49-F238E27FC236}">
                    <a16:creationId xmlns:a16="http://schemas.microsoft.com/office/drawing/2014/main" id="{9F454C43-EE8A-E83E-9F74-99E98F665D91}"/>
                  </a:ext>
                </a:extLst>
              </p:cNvPr>
              <p:cNvSpPr txBox="1"/>
              <p:nvPr/>
            </p:nvSpPr>
            <p:spPr>
              <a:xfrm>
                <a:off x="6855084" y="2927377"/>
                <a:ext cx="495650" cy="400110"/>
              </a:xfrm>
              <a:prstGeom prst="rect">
                <a:avLst/>
              </a:prstGeom>
              <a:noFill/>
            </p:spPr>
            <p:txBody>
              <a:bodyPr wrap="none" rtlCol="0" anchor="ctr">
                <a:spAutoFit/>
              </a:bodyPr>
              <a:lstStyle/>
              <a:p>
                <a:pPr algn="ctr"/>
                <a:r>
                  <a:rPr lang="en-US" sz="2000" b="1" dirty="0">
                    <a:solidFill>
                      <a:schemeClr val="bg1"/>
                    </a:solidFill>
                    <a:latin typeface="Lora" pitchFamily="2" charset="0"/>
                  </a:rPr>
                  <a:t>06</a:t>
                </a:r>
                <a:endParaRPr lang="en-IN" sz="2000" b="1" dirty="0">
                  <a:solidFill>
                    <a:schemeClr val="bg1"/>
                  </a:solidFill>
                  <a:latin typeface="Lora" pitchFamily="2" charset="0"/>
                </a:endParaRPr>
              </a:p>
            </p:txBody>
          </p:sp>
        </p:grpSp>
      </p:grpSp>
      <p:grpSp>
        <p:nvGrpSpPr>
          <p:cNvPr id="142" name="Group 141">
            <a:extLst>
              <a:ext uri="{FF2B5EF4-FFF2-40B4-BE49-F238E27FC236}">
                <a16:creationId xmlns:a16="http://schemas.microsoft.com/office/drawing/2014/main" id="{F8FF9AAD-8A26-C8F2-F266-32214B038021}"/>
              </a:ext>
            </a:extLst>
          </p:cNvPr>
          <p:cNvGrpSpPr/>
          <p:nvPr/>
        </p:nvGrpSpPr>
        <p:grpSpPr>
          <a:xfrm>
            <a:off x="8499039" y="6419434"/>
            <a:ext cx="5891874" cy="830997"/>
            <a:chOff x="6745435" y="3803308"/>
            <a:chExt cx="5891874" cy="830997"/>
          </a:xfrm>
        </p:grpSpPr>
        <p:sp>
          <p:nvSpPr>
            <p:cNvPr id="143" name="TextBox 142">
              <a:extLst>
                <a:ext uri="{FF2B5EF4-FFF2-40B4-BE49-F238E27FC236}">
                  <a16:creationId xmlns:a16="http://schemas.microsoft.com/office/drawing/2014/main" id="{E42EED1C-5F86-2CE1-7FF5-62B1FB35DFA3}"/>
                </a:ext>
              </a:extLst>
            </p:cNvPr>
            <p:cNvSpPr txBox="1"/>
            <p:nvPr/>
          </p:nvSpPr>
          <p:spPr>
            <a:xfrm>
              <a:off x="7700911" y="3803308"/>
              <a:ext cx="4936398" cy="830997"/>
            </a:xfrm>
            <a:prstGeom prst="rect">
              <a:avLst/>
            </a:prstGeom>
            <a:noFill/>
          </p:spPr>
          <p:txBody>
            <a:bodyPr wrap="square">
              <a:spAutoFit/>
            </a:bodyPr>
            <a:lstStyle/>
            <a:p>
              <a:pPr>
                <a:spcAft>
                  <a:spcPts val="600"/>
                </a:spcAft>
              </a:pPr>
              <a:r>
                <a:rPr lang="en-US" sz="1400" b="1" i="0" dirty="0">
                  <a:solidFill>
                    <a:schemeClr val="tx1">
                      <a:lumMod val="75000"/>
                      <a:lumOff val="25000"/>
                    </a:schemeClr>
                  </a:solidFill>
                  <a:effectLst/>
                  <a:latin typeface="Lora" pitchFamily="2" charset="0"/>
                </a:rPr>
                <a:t>R² Score Calculation</a:t>
              </a:r>
            </a:p>
            <a:p>
              <a:pPr>
                <a:spcAft>
                  <a:spcPts val="600"/>
                </a:spcAft>
              </a:pPr>
              <a:r>
                <a:rPr lang="en-IN" sz="1200" b="0" i="0" dirty="0">
                  <a:solidFill>
                    <a:schemeClr val="tx1">
                      <a:lumMod val="75000"/>
                      <a:lumOff val="25000"/>
                    </a:schemeClr>
                  </a:solidFill>
                  <a:effectLst/>
                  <a:latin typeface="Lora" pitchFamily="2" charset="0"/>
                </a:rPr>
                <a:t>Calculated the R² score to assess the model's performance.</a:t>
              </a:r>
            </a:p>
            <a:p>
              <a:pPr>
                <a:spcAft>
                  <a:spcPts val="600"/>
                </a:spcAft>
              </a:pPr>
              <a:r>
                <a:rPr lang="en-IN" sz="1200" b="1" dirty="0">
                  <a:solidFill>
                    <a:schemeClr val="tx1">
                      <a:lumMod val="75000"/>
                      <a:lumOff val="25000"/>
                    </a:schemeClr>
                  </a:solidFill>
                  <a:latin typeface="Lora" pitchFamily="2" charset="0"/>
                </a:rPr>
                <a:t>R² Score: </a:t>
              </a:r>
              <a:r>
                <a:rPr lang="en-IN" sz="1200" dirty="0">
                  <a:solidFill>
                    <a:schemeClr val="tx1">
                      <a:lumMod val="75000"/>
                      <a:lumOff val="25000"/>
                    </a:schemeClr>
                  </a:solidFill>
                  <a:latin typeface="Lora" pitchFamily="2" charset="0"/>
                </a:rPr>
                <a:t>1.00 (indicating perfect fit)</a:t>
              </a:r>
            </a:p>
          </p:txBody>
        </p:sp>
        <p:grpSp>
          <p:nvGrpSpPr>
            <p:cNvPr id="144" name="Group 143">
              <a:extLst>
                <a:ext uri="{FF2B5EF4-FFF2-40B4-BE49-F238E27FC236}">
                  <a16:creationId xmlns:a16="http://schemas.microsoft.com/office/drawing/2014/main" id="{150EC94D-4B5D-F583-A324-6EFAEE7E4C39}"/>
                </a:ext>
              </a:extLst>
            </p:cNvPr>
            <p:cNvGrpSpPr/>
            <p:nvPr/>
          </p:nvGrpSpPr>
          <p:grpSpPr>
            <a:xfrm>
              <a:off x="6745435" y="3838890"/>
              <a:ext cx="682888" cy="682888"/>
              <a:chOff x="6745435" y="3838890"/>
              <a:chExt cx="682888" cy="682888"/>
            </a:xfrm>
          </p:grpSpPr>
          <p:sp>
            <p:nvSpPr>
              <p:cNvPr id="145" name="Oval 144">
                <a:extLst>
                  <a:ext uri="{FF2B5EF4-FFF2-40B4-BE49-F238E27FC236}">
                    <a16:creationId xmlns:a16="http://schemas.microsoft.com/office/drawing/2014/main" id="{AC39C5AB-836E-5B2E-4AF1-EBA94821C2C7}"/>
                  </a:ext>
                </a:extLst>
              </p:cNvPr>
              <p:cNvSpPr/>
              <p:nvPr/>
            </p:nvSpPr>
            <p:spPr>
              <a:xfrm>
                <a:off x="6791202" y="3884656"/>
                <a:ext cx="591355" cy="591355"/>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46" name="Circle: Hollow 145">
                <a:extLst>
                  <a:ext uri="{FF2B5EF4-FFF2-40B4-BE49-F238E27FC236}">
                    <a16:creationId xmlns:a16="http://schemas.microsoft.com/office/drawing/2014/main" id="{8DB4781A-DB54-3B44-5EAA-24B68909392B}"/>
                  </a:ext>
                </a:extLst>
              </p:cNvPr>
              <p:cNvSpPr/>
              <p:nvPr/>
            </p:nvSpPr>
            <p:spPr>
              <a:xfrm>
                <a:off x="6745435" y="3838890"/>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7" name="TextBox 146">
                <a:extLst>
                  <a:ext uri="{FF2B5EF4-FFF2-40B4-BE49-F238E27FC236}">
                    <a16:creationId xmlns:a16="http://schemas.microsoft.com/office/drawing/2014/main" id="{853B1B16-E308-B9D6-8190-07F9AF7DE1B7}"/>
                  </a:ext>
                </a:extLst>
              </p:cNvPr>
              <p:cNvSpPr txBox="1"/>
              <p:nvPr/>
            </p:nvSpPr>
            <p:spPr>
              <a:xfrm>
                <a:off x="6861113" y="3990278"/>
                <a:ext cx="468398" cy="400110"/>
              </a:xfrm>
              <a:prstGeom prst="rect">
                <a:avLst/>
              </a:prstGeom>
              <a:noFill/>
            </p:spPr>
            <p:txBody>
              <a:bodyPr wrap="none" rtlCol="0" anchor="ctr">
                <a:spAutoFit/>
              </a:bodyPr>
              <a:lstStyle/>
              <a:p>
                <a:pPr algn="ctr"/>
                <a:r>
                  <a:rPr lang="en-US" sz="2000" b="1" dirty="0">
                    <a:solidFill>
                      <a:schemeClr val="bg1"/>
                    </a:solidFill>
                    <a:latin typeface="Lora" pitchFamily="2" charset="0"/>
                  </a:rPr>
                  <a:t>07</a:t>
                </a:r>
                <a:endParaRPr lang="en-IN" sz="2000" b="1" dirty="0">
                  <a:solidFill>
                    <a:schemeClr val="bg1"/>
                  </a:solidFill>
                  <a:latin typeface="Lora" pitchFamily="2" charset="0"/>
                </a:endParaRPr>
              </a:p>
            </p:txBody>
          </p:sp>
        </p:grpSp>
      </p:grpSp>
      <p:grpSp>
        <p:nvGrpSpPr>
          <p:cNvPr id="148" name="Group 147">
            <a:extLst>
              <a:ext uri="{FF2B5EF4-FFF2-40B4-BE49-F238E27FC236}">
                <a16:creationId xmlns:a16="http://schemas.microsoft.com/office/drawing/2014/main" id="{8F3B7A6E-C53C-2E9F-AD69-90CA8F26D23E}"/>
              </a:ext>
            </a:extLst>
          </p:cNvPr>
          <p:cNvGrpSpPr/>
          <p:nvPr/>
        </p:nvGrpSpPr>
        <p:grpSpPr>
          <a:xfrm>
            <a:off x="8499039" y="7297924"/>
            <a:ext cx="5891874" cy="718470"/>
            <a:chOff x="6745435" y="4874429"/>
            <a:chExt cx="5891874" cy="718470"/>
          </a:xfrm>
        </p:grpSpPr>
        <p:sp>
          <p:nvSpPr>
            <p:cNvPr id="149" name="TextBox 148">
              <a:extLst>
                <a:ext uri="{FF2B5EF4-FFF2-40B4-BE49-F238E27FC236}">
                  <a16:creationId xmlns:a16="http://schemas.microsoft.com/office/drawing/2014/main" id="{8D1B22C9-DB9D-3409-EC7D-1E8EAB58F46D}"/>
                </a:ext>
              </a:extLst>
            </p:cNvPr>
            <p:cNvSpPr txBox="1"/>
            <p:nvPr/>
          </p:nvSpPr>
          <p:spPr>
            <a:xfrm>
              <a:off x="7700911" y="4874429"/>
              <a:ext cx="4936398" cy="569387"/>
            </a:xfrm>
            <a:prstGeom prst="rect">
              <a:avLst/>
            </a:prstGeom>
            <a:noFill/>
          </p:spPr>
          <p:txBody>
            <a:bodyPr wrap="square">
              <a:spAutoFit/>
            </a:bodyPr>
            <a:lstStyle/>
            <a:p>
              <a:pPr>
                <a:spcAft>
                  <a:spcPts val="600"/>
                </a:spcAft>
              </a:pPr>
              <a:r>
                <a:rPr lang="en-US" sz="1400" b="1" i="0" dirty="0">
                  <a:solidFill>
                    <a:schemeClr val="tx1">
                      <a:lumMod val="75000"/>
                      <a:lumOff val="25000"/>
                    </a:schemeClr>
                  </a:solidFill>
                  <a:effectLst/>
                  <a:latin typeface="Lora" pitchFamily="2" charset="0"/>
                </a:rPr>
                <a:t>Model Saving</a:t>
              </a:r>
            </a:p>
            <a:p>
              <a:pPr>
                <a:spcAft>
                  <a:spcPts val="600"/>
                </a:spcAft>
              </a:pPr>
              <a:r>
                <a:rPr lang="en-IN" sz="1200" b="0" i="0" dirty="0">
                  <a:solidFill>
                    <a:schemeClr val="tx1">
                      <a:lumMod val="75000"/>
                      <a:lumOff val="25000"/>
                    </a:schemeClr>
                  </a:solidFill>
                  <a:effectLst/>
                  <a:latin typeface="Lora" pitchFamily="2" charset="0"/>
                </a:rPr>
                <a:t>Saved the trained model to a pickle file for future use.</a:t>
              </a:r>
              <a:endParaRPr lang="en-IN" sz="1200" dirty="0">
                <a:solidFill>
                  <a:schemeClr val="tx1">
                    <a:lumMod val="75000"/>
                    <a:lumOff val="25000"/>
                  </a:schemeClr>
                </a:solidFill>
                <a:latin typeface="Lora" pitchFamily="2" charset="0"/>
              </a:endParaRPr>
            </a:p>
          </p:txBody>
        </p:sp>
        <p:grpSp>
          <p:nvGrpSpPr>
            <p:cNvPr id="150" name="Group 149">
              <a:extLst>
                <a:ext uri="{FF2B5EF4-FFF2-40B4-BE49-F238E27FC236}">
                  <a16:creationId xmlns:a16="http://schemas.microsoft.com/office/drawing/2014/main" id="{5026FFED-66A2-5937-C5BE-6E5B76B8AEFA}"/>
                </a:ext>
              </a:extLst>
            </p:cNvPr>
            <p:cNvGrpSpPr/>
            <p:nvPr/>
          </p:nvGrpSpPr>
          <p:grpSpPr>
            <a:xfrm>
              <a:off x="6745435" y="4910011"/>
              <a:ext cx="682888" cy="682888"/>
              <a:chOff x="6745435" y="4910011"/>
              <a:chExt cx="682888" cy="682888"/>
            </a:xfrm>
          </p:grpSpPr>
          <p:sp>
            <p:nvSpPr>
              <p:cNvPr id="151" name="Oval 150">
                <a:extLst>
                  <a:ext uri="{FF2B5EF4-FFF2-40B4-BE49-F238E27FC236}">
                    <a16:creationId xmlns:a16="http://schemas.microsoft.com/office/drawing/2014/main" id="{FE82C584-1F1F-F53F-7F9A-851D546114B9}"/>
                  </a:ext>
                </a:extLst>
              </p:cNvPr>
              <p:cNvSpPr/>
              <p:nvPr/>
            </p:nvSpPr>
            <p:spPr>
              <a:xfrm>
                <a:off x="6835428" y="4967219"/>
                <a:ext cx="591355" cy="59135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52" name="Circle: Hollow 151">
                <a:extLst>
                  <a:ext uri="{FF2B5EF4-FFF2-40B4-BE49-F238E27FC236}">
                    <a16:creationId xmlns:a16="http://schemas.microsoft.com/office/drawing/2014/main" id="{32C10437-2023-1B9C-19D9-2CA652322986}"/>
                  </a:ext>
                </a:extLst>
              </p:cNvPr>
              <p:cNvSpPr/>
              <p:nvPr/>
            </p:nvSpPr>
            <p:spPr>
              <a:xfrm>
                <a:off x="6745435" y="4910011"/>
                <a:ext cx="682888" cy="682888"/>
              </a:xfrm>
              <a:prstGeom prst="donut">
                <a:avLst>
                  <a:gd name="adj" fmla="val 7609"/>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TextBox 152">
                <a:extLst>
                  <a:ext uri="{FF2B5EF4-FFF2-40B4-BE49-F238E27FC236}">
                    <a16:creationId xmlns:a16="http://schemas.microsoft.com/office/drawing/2014/main" id="{614B7D3A-6AB5-8E33-DB85-17C03B3B24DE}"/>
                  </a:ext>
                </a:extLst>
              </p:cNvPr>
              <p:cNvSpPr txBox="1"/>
              <p:nvPr/>
            </p:nvSpPr>
            <p:spPr>
              <a:xfrm>
                <a:off x="6857489" y="5062841"/>
                <a:ext cx="495650" cy="400110"/>
              </a:xfrm>
              <a:prstGeom prst="rect">
                <a:avLst/>
              </a:prstGeom>
              <a:noFill/>
            </p:spPr>
            <p:txBody>
              <a:bodyPr wrap="none" rtlCol="0" anchor="ctr">
                <a:spAutoFit/>
              </a:bodyPr>
              <a:lstStyle/>
              <a:p>
                <a:pPr algn="ctr"/>
                <a:r>
                  <a:rPr lang="en-US" sz="2000" b="1" dirty="0">
                    <a:solidFill>
                      <a:schemeClr val="bg1"/>
                    </a:solidFill>
                    <a:latin typeface="Lora" pitchFamily="2" charset="0"/>
                  </a:rPr>
                  <a:t>08</a:t>
                </a:r>
                <a:endParaRPr lang="en-IN" sz="2000" b="1" dirty="0">
                  <a:solidFill>
                    <a:schemeClr val="bg1"/>
                  </a:solidFill>
                  <a:latin typeface="Lora" pitchFamily="2" charset="0"/>
                </a:endParaRPr>
              </a:p>
            </p:txBody>
          </p:sp>
        </p:grpSp>
      </p:grpSp>
      <p:sp>
        <p:nvSpPr>
          <p:cNvPr id="2" name="TextBox 1">
            <a:extLst>
              <a:ext uri="{FF2B5EF4-FFF2-40B4-BE49-F238E27FC236}">
                <a16:creationId xmlns:a16="http://schemas.microsoft.com/office/drawing/2014/main" id="{F2E0EB58-0BAF-5990-A5E5-94E3A0DC0A84}"/>
              </a:ext>
            </a:extLst>
          </p:cNvPr>
          <p:cNvSpPr txBox="1"/>
          <p:nvPr/>
        </p:nvSpPr>
        <p:spPr>
          <a:xfrm>
            <a:off x="1288439" y="3336"/>
            <a:ext cx="12400957" cy="76944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Task 4: Satisfaction Analysis</a:t>
            </a:r>
          </a:p>
        </p:txBody>
      </p:sp>
      <p:sp>
        <p:nvSpPr>
          <p:cNvPr id="3" name="TextBox 2">
            <a:extLst>
              <a:ext uri="{FF2B5EF4-FFF2-40B4-BE49-F238E27FC236}">
                <a16:creationId xmlns:a16="http://schemas.microsoft.com/office/drawing/2014/main" id="{7B1CB8F8-4091-A1CB-646A-E6B7357F03E3}"/>
              </a:ext>
            </a:extLst>
          </p:cNvPr>
          <p:cNvSpPr txBox="1"/>
          <p:nvPr/>
        </p:nvSpPr>
        <p:spPr>
          <a:xfrm>
            <a:off x="258185" y="636729"/>
            <a:ext cx="13974182" cy="40011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rPr>
              <a:t>Task 4.3 - Predicting Satisfaction</a:t>
            </a:r>
            <a:endParaRPr kumimoji="0" lang="en-GB" sz="20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endParaRPr>
          </a:p>
        </p:txBody>
      </p:sp>
      <p:pic>
        <p:nvPicPr>
          <p:cNvPr id="7" name="Picture 6">
            <a:extLst>
              <a:ext uri="{FF2B5EF4-FFF2-40B4-BE49-F238E27FC236}">
                <a16:creationId xmlns:a16="http://schemas.microsoft.com/office/drawing/2014/main" id="{698DF368-60A4-E11A-3EC5-D070C77870D8}"/>
              </a:ext>
            </a:extLst>
          </p:cNvPr>
          <p:cNvPicPr>
            <a:picLocks noChangeAspect="1"/>
          </p:cNvPicPr>
          <p:nvPr/>
        </p:nvPicPr>
        <p:blipFill>
          <a:blip r:embed="rId2"/>
          <a:stretch>
            <a:fillRect/>
          </a:stretch>
        </p:blipFill>
        <p:spPr>
          <a:xfrm>
            <a:off x="817940" y="1019538"/>
            <a:ext cx="7074203" cy="502774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B4C7F09-A3FA-4E47-AF5C-BAC135441D18}"/>
              </a:ext>
            </a:extLst>
          </p:cNvPr>
          <p:cNvPicPr>
            <a:picLocks noChangeAspect="1"/>
          </p:cNvPicPr>
          <p:nvPr/>
        </p:nvPicPr>
        <p:blipFill>
          <a:blip r:embed="rId3"/>
          <a:stretch>
            <a:fillRect/>
          </a:stretch>
        </p:blipFill>
        <p:spPr>
          <a:xfrm>
            <a:off x="4706492" y="6094119"/>
            <a:ext cx="3185652" cy="203488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7BB2B3D-19F1-0778-137B-5FD237640526}"/>
              </a:ext>
            </a:extLst>
          </p:cNvPr>
          <p:cNvPicPr>
            <a:picLocks noChangeAspect="1"/>
          </p:cNvPicPr>
          <p:nvPr/>
        </p:nvPicPr>
        <p:blipFill>
          <a:blip r:embed="rId4"/>
          <a:stretch>
            <a:fillRect/>
          </a:stretch>
        </p:blipFill>
        <p:spPr>
          <a:xfrm>
            <a:off x="813900" y="6099538"/>
            <a:ext cx="3620005" cy="20348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8034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D126A3B-9D8E-B8E9-CD60-6FFAE07F5B59}"/>
              </a:ext>
            </a:extLst>
          </p:cNvPr>
          <p:cNvSpPr/>
          <p:nvPr/>
        </p:nvSpPr>
        <p:spPr>
          <a:xfrm rot="16200000">
            <a:off x="-68579" y="68581"/>
            <a:ext cx="1907852" cy="1770691"/>
          </a:xfrm>
          <a:custGeom>
            <a:avLst/>
            <a:gdLst>
              <a:gd name="connsiteX0" fmla="*/ 86815 w 1589877"/>
              <a:gd name="connsiteY0" fmla="*/ 0 h 1475576"/>
              <a:gd name="connsiteX1" fmla="*/ 1589877 w 1589877"/>
              <a:gd name="connsiteY1" fmla="*/ 0 h 1475576"/>
              <a:gd name="connsiteX2" fmla="*/ 1589877 w 1589877"/>
              <a:gd name="connsiteY2" fmla="*/ 1329949 h 1475576"/>
              <a:gd name="connsiteX3" fmla="*/ 1560057 w 1589877"/>
              <a:gd name="connsiteY3" fmla="*/ 1348065 h 1475576"/>
              <a:gd name="connsiteX4" fmla="*/ 1056477 w 1589877"/>
              <a:gd name="connsiteY4" fmla="*/ 1475576 h 1475576"/>
              <a:gd name="connsiteX5" fmla="*/ 0 w 1589877"/>
              <a:gd name="connsiteY5" fmla="*/ 419100 h 1475576"/>
              <a:gd name="connsiteX6" fmla="*/ 83023 w 1589877"/>
              <a:gd name="connsiteY6" fmla="*/ 7871 h 1475576"/>
              <a:gd name="connsiteX7" fmla="*/ 86815 w 1589877"/>
              <a:gd name="connsiteY7" fmla="*/ 0 h 147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877" h="1475576">
                <a:moveTo>
                  <a:pt x="86815" y="0"/>
                </a:moveTo>
                <a:lnTo>
                  <a:pt x="1589877" y="0"/>
                </a:lnTo>
                <a:lnTo>
                  <a:pt x="1589877" y="1329949"/>
                </a:lnTo>
                <a:lnTo>
                  <a:pt x="1560057" y="1348065"/>
                </a:lnTo>
                <a:cubicBezTo>
                  <a:pt x="1410361" y="1429385"/>
                  <a:pt x="1238814" y="1475576"/>
                  <a:pt x="1056477" y="1475576"/>
                </a:cubicBezTo>
                <a:cubicBezTo>
                  <a:pt x="472999" y="1475576"/>
                  <a:pt x="0" y="1002577"/>
                  <a:pt x="0" y="419100"/>
                </a:cubicBezTo>
                <a:cubicBezTo>
                  <a:pt x="0" y="273231"/>
                  <a:pt x="29562" y="134266"/>
                  <a:pt x="83023" y="7871"/>
                </a:cubicBezTo>
                <a:lnTo>
                  <a:pt x="86815" y="0"/>
                </a:lnTo>
                <a:close/>
              </a:path>
            </a:pathLst>
          </a:custGeom>
          <a:solidFill>
            <a:schemeClr val="accent1"/>
          </a:solidFill>
        </p:spPr>
        <p:txBody>
          <a:bodyPr wrap="square">
            <a:noAutofit/>
          </a:bodyPr>
          <a:lstStyle/>
          <a:p>
            <a:pPr defTabSz="1097280"/>
            <a:endParaRPr lang="en-IN" sz="2160" dirty="0">
              <a:solidFill>
                <a:prstClr val="black"/>
              </a:solidFill>
              <a:latin typeface="Aptos" panose="02110004020202020204"/>
            </a:endParaRPr>
          </a:p>
        </p:txBody>
      </p:sp>
      <p:sp>
        <p:nvSpPr>
          <p:cNvPr id="4" name="Freeform: Shape 3">
            <a:extLst>
              <a:ext uri="{FF2B5EF4-FFF2-40B4-BE49-F238E27FC236}">
                <a16:creationId xmlns:a16="http://schemas.microsoft.com/office/drawing/2014/main" id="{48929A07-00EF-4A64-4415-3B70E713DEBD}"/>
              </a:ext>
            </a:extLst>
          </p:cNvPr>
          <p:cNvSpPr/>
          <p:nvPr/>
        </p:nvSpPr>
        <p:spPr>
          <a:xfrm flipV="1">
            <a:off x="13111942" y="6828933"/>
            <a:ext cx="1518458" cy="1400668"/>
          </a:xfrm>
          <a:custGeom>
            <a:avLst/>
            <a:gdLst>
              <a:gd name="connsiteX0" fmla="*/ 86815 w 1589877"/>
              <a:gd name="connsiteY0" fmla="*/ 0 h 1475576"/>
              <a:gd name="connsiteX1" fmla="*/ 1589877 w 1589877"/>
              <a:gd name="connsiteY1" fmla="*/ 0 h 1475576"/>
              <a:gd name="connsiteX2" fmla="*/ 1589877 w 1589877"/>
              <a:gd name="connsiteY2" fmla="*/ 1329949 h 1475576"/>
              <a:gd name="connsiteX3" fmla="*/ 1560057 w 1589877"/>
              <a:gd name="connsiteY3" fmla="*/ 1348065 h 1475576"/>
              <a:gd name="connsiteX4" fmla="*/ 1056477 w 1589877"/>
              <a:gd name="connsiteY4" fmla="*/ 1475576 h 1475576"/>
              <a:gd name="connsiteX5" fmla="*/ 0 w 1589877"/>
              <a:gd name="connsiteY5" fmla="*/ 419100 h 1475576"/>
              <a:gd name="connsiteX6" fmla="*/ 83023 w 1589877"/>
              <a:gd name="connsiteY6" fmla="*/ 7871 h 1475576"/>
              <a:gd name="connsiteX7" fmla="*/ 86815 w 1589877"/>
              <a:gd name="connsiteY7" fmla="*/ 0 h 147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877" h="1475576">
                <a:moveTo>
                  <a:pt x="86815" y="0"/>
                </a:moveTo>
                <a:lnTo>
                  <a:pt x="1589877" y="0"/>
                </a:lnTo>
                <a:lnTo>
                  <a:pt x="1589877" y="1329949"/>
                </a:lnTo>
                <a:lnTo>
                  <a:pt x="1560057" y="1348065"/>
                </a:lnTo>
                <a:cubicBezTo>
                  <a:pt x="1410361" y="1429385"/>
                  <a:pt x="1238814" y="1475576"/>
                  <a:pt x="1056477" y="1475576"/>
                </a:cubicBezTo>
                <a:cubicBezTo>
                  <a:pt x="472999" y="1475576"/>
                  <a:pt x="0" y="1002577"/>
                  <a:pt x="0" y="419100"/>
                </a:cubicBezTo>
                <a:cubicBezTo>
                  <a:pt x="0" y="273231"/>
                  <a:pt x="29562" y="134266"/>
                  <a:pt x="83023" y="7871"/>
                </a:cubicBezTo>
                <a:lnTo>
                  <a:pt x="86815" y="0"/>
                </a:lnTo>
                <a:close/>
              </a:path>
            </a:pathLst>
          </a:custGeom>
          <a:solidFill>
            <a:schemeClr val="accent2"/>
          </a:solidFill>
        </p:spPr>
        <p:txBody>
          <a:bodyPr wrap="square">
            <a:noAutofit/>
          </a:bodyPr>
          <a:lstStyle/>
          <a:p>
            <a:pPr defTabSz="1097280"/>
            <a:endParaRPr lang="en-IN" sz="2160" dirty="0">
              <a:solidFill>
                <a:prstClr val="black"/>
              </a:solidFill>
              <a:latin typeface="Aptos" panose="02110004020202020204"/>
            </a:endParaRPr>
          </a:p>
        </p:txBody>
      </p:sp>
      <p:grpSp>
        <p:nvGrpSpPr>
          <p:cNvPr id="66" name="Group 65">
            <a:extLst>
              <a:ext uri="{FF2B5EF4-FFF2-40B4-BE49-F238E27FC236}">
                <a16:creationId xmlns:a16="http://schemas.microsoft.com/office/drawing/2014/main" id="{4BC4F899-FC1F-8ABD-A76E-00480DE97FCE}"/>
              </a:ext>
            </a:extLst>
          </p:cNvPr>
          <p:cNvGrpSpPr/>
          <p:nvPr/>
        </p:nvGrpSpPr>
        <p:grpSpPr>
          <a:xfrm>
            <a:off x="1099458" y="3359992"/>
            <a:ext cx="12213780" cy="4820112"/>
            <a:chOff x="1070390" y="1721798"/>
            <a:chExt cx="10593074" cy="4523453"/>
          </a:xfrm>
        </p:grpSpPr>
        <p:grpSp>
          <p:nvGrpSpPr>
            <p:cNvPr id="32" name="Group 31">
              <a:extLst>
                <a:ext uri="{FF2B5EF4-FFF2-40B4-BE49-F238E27FC236}">
                  <a16:creationId xmlns:a16="http://schemas.microsoft.com/office/drawing/2014/main" id="{523E5FE3-D18F-BC95-64D7-CFB089F914B6}"/>
                </a:ext>
              </a:extLst>
            </p:cNvPr>
            <p:cNvGrpSpPr/>
            <p:nvPr/>
          </p:nvGrpSpPr>
          <p:grpSpPr>
            <a:xfrm>
              <a:off x="1070390" y="1721798"/>
              <a:ext cx="10051221" cy="4523453"/>
              <a:chOff x="1070390" y="1721798"/>
              <a:chExt cx="10051221" cy="4523453"/>
            </a:xfrm>
          </p:grpSpPr>
          <p:grpSp>
            <p:nvGrpSpPr>
              <p:cNvPr id="26" name="Group 25">
                <a:extLst>
                  <a:ext uri="{FF2B5EF4-FFF2-40B4-BE49-F238E27FC236}">
                    <a16:creationId xmlns:a16="http://schemas.microsoft.com/office/drawing/2014/main" id="{330E7CAE-F78A-5ABF-E0BF-36DA2FE8DE49}"/>
                  </a:ext>
                </a:extLst>
              </p:cNvPr>
              <p:cNvGrpSpPr/>
              <p:nvPr/>
            </p:nvGrpSpPr>
            <p:grpSpPr>
              <a:xfrm>
                <a:off x="1070390" y="1721798"/>
                <a:ext cx="10051221" cy="4523453"/>
                <a:chOff x="1070390" y="1517515"/>
                <a:chExt cx="10051221" cy="4523453"/>
              </a:xfrm>
            </p:grpSpPr>
            <p:grpSp>
              <p:nvGrpSpPr>
                <p:cNvPr id="25" name="Group 24">
                  <a:extLst>
                    <a:ext uri="{FF2B5EF4-FFF2-40B4-BE49-F238E27FC236}">
                      <a16:creationId xmlns:a16="http://schemas.microsoft.com/office/drawing/2014/main" id="{68A39203-84A3-8A23-3EA8-D54F8C3B9A63}"/>
                    </a:ext>
                  </a:extLst>
                </p:cNvPr>
                <p:cNvGrpSpPr/>
                <p:nvPr/>
              </p:nvGrpSpPr>
              <p:grpSpPr>
                <a:xfrm>
                  <a:off x="1070390" y="1517515"/>
                  <a:ext cx="10051221" cy="2315276"/>
                  <a:chOff x="1070390" y="1517515"/>
                  <a:chExt cx="10051221" cy="2315276"/>
                </a:xfrm>
              </p:grpSpPr>
              <p:grpSp>
                <p:nvGrpSpPr>
                  <p:cNvPr id="22" name="Group 21">
                    <a:extLst>
                      <a:ext uri="{FF2B5EF4-FFF2-40B4-BE49-F238E27FC236}">
                        <a16:creationId xmlns:a16="http://schemas.microsoft.com/office/drawing/2014/main" id="{A1CB6477-5F5D-A9EB-DECA-ED54ED8E09A5}"/>
                      </a:ext>
                    </a:extLst>
                  </p:cNvPr>
                  <p:cNvGrpSpPr/>
                  <p:nvPr/>
                </p:nvGrpSpPr>
                <p:grpSpPr>
                  <a:xfrm>
                    <a:off x="1070390" y="1517515"/>
                    <a:ext cx="2315276" cy="2315276"/>
                    <a:chOff x="1070390" y="1517515"/>
                    <a:chExt cx="2315276" cy="2315276"/>
                  </a:xfrm>
                </p:grpSpPr>
                <p:sp>
                  <p:nvSpPr>
                    <p:cNvPr id="5" name="Oval 4">
                      <a:extLst>
                        <a:ext uri="{FF2B5EF4-FFF2-40B4-BE49-F238E27FC236}">
                          <a16:creationId xmlns:a16="http://schemas.microsoft.com/office/drawing/2014/main" id="{C467535D-0D2B-C75D-9A93-FF81AD83A9FC}"/>
                        </a:ext>
                      </a:extLst>
                    </p:cNvPr>
                    <p:cNvSpPr/>
                    <p:nvPr/>
                  </p:nvSpPr>
                  <p:spPr>
                    <a:xfrm>
                      <a:off x="1070390" y="1517515"/>
                      <a:ext cx="2315276" cy="231527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Aptos" panose="02110004020202020204"/>
                      </a:endParaRPr>
                    </a:p>
                  </p:txBody>
                </p:sp>
                <p:sp>
                  <p:nvSpPr>
                    <p:cNvPr id="12" name="TextBox 11">
                      <a:extLst>
                        <a:ext uri="{FF2B5EF4-FFF2-40B4-BE49-F238E27FC236}">
                          <a16:creationId xmlns:a16="http://schemas.microsoft.com/office/drawing/2014/main" id="{3F81520D-C89F-4CB4-0110-3345D80B4CE6}"/>
                        </a:ext>
                      </a:extLst>
                    </p:cNvPr>
                    <p:cNvSpPr txBox="1"/>
                    <p:nvPr/>
                  </p:nvSpPr>
                  <p:spPr>
                    <a:xfrm>
                      <a:off x="1206623" y="1913406"/>
                      <a:ext cx="2042810" cy="1294940"/>
                    </a:xfrm>
                    <a:prstGeom prst="rect">
                      <a:avLst/>
                    </a:prstGeom>
                    <a:noFill/>
                  </p:spPr>
                  <p:txBody>
                    <a:bodyPr wrap="square">
                      <a:spAutoFit/>
                    </a:bodyPr>
                    <a:lstStyle/>
                    <a:p>
                      <a:pPr algn="ctr" defTabSz="1097280">
                        <a:spcAft>
                          <a:spcPts val="720"/>
                        </a:spcAft>
                      </a:pPr>
                      <a:r>
                        <a:rPr lang="en-GB" sz="1920" b="1" dirty="0">
                          <a:solidFill>
                            <a:srgbClr val="0D0D0D"/>
                          </a:solidFill>
                          <a:latin typeface="Segoe UI" panose="020B0502040204020203" pitchFamily="34" charset="0"/>
                          <a:cs typeface="Segoe UI" panose="020B0502040204020203" pitchFamily="34" charset="0"/>
                        </a:rPr>
                        <a:t>Function Creation</a:t>
                      </a:r>
                    </a:p>
                    <a:p>
                      <a:pPr algn="ctr" defTabSz="1097280">
                        <a:spcAft>
                          <a:spcPts val="720"/>
                        </a:spcAft>
                      </a:pPr>
                      <a:endParaRPr lang="en-GB" sz="1920" b="1" dirty="0">
                        <a:solidFill>
                          <a:srgbClr val="0D0D0D"/>
                        </a:solidFill>
                        <a:latin typeface="Segoe UI" panose="020B0502040204020203" pitchFamily="34" charset="0"/>
                        <a:cs typeface="Segoe UI" panose="020B0502040204020203" pitchFamily="34" charset="0"/>
                      </a:endParaRPr>
                    </a:p>
                    <a:p>
                      <a:pPr algn="ctr" defTabSz="1097280">
                        <a:spcAft>
                          <a:spcPts val="720"/>
                        </a:spcAft>
                      </a:pPr>
                      <a:r>
                        <a:rPr lang="en-IN" sz="1680" dirty="0">
                          <a:solidFill>
                            <a:srgbClr val="0D0D0D"/>
                          </a:solidFill>
                          <a:latin typeface="Segoe UI" panose="020B0502040204020203" pitchFamily="34" charset="0"/>
                          <a:cs typeface="Segoe UI" panose="020B0502040204020203" pitchFamily="34" charset="0"/>
                        </a:rPr>
                        <a:t>Developed a function to perform clustering.</a:t>
                      </a:r>
                      <a:endParaRPr lang="en-GB" sz="1680" dirty="0">
                        <a:solidFill>
                          <a:srgbClr val="0D0D0D"/>
                        </a:solidFill>
                        <a:latin typeface="Segoe UI" panose="020B0502040204020203" pitchFamily="34" charset="0"/>
                        <a:cs typeface="Segoe UI" panose="020B0502040204020203" pitchFamily="34" charset="0"/>
                      </a:endParaRPr>
                    </a:p>
                  </p:txBody>
                </p:sp>
              </p:grpSp>
              <p:grpSp>
                <p:nvGrpSpPr>
                  <p:cNvPr id="23" name="Group 22">
                    <a:extLst>
                      <a:ext uri="{FF2B5EF4-FFF2-40B4-BE49-F238E27FC236}">
                        <a16:creationId xmlns:a16="http://schemas.microsoft.com/office/drawing/2014/main" id="{304B011C-58F8-89F1-297D-DBF476FFC0C3}"/>
                      </a:ext>
                    </a:extLst>
                  </p:cNvPr>
                  <p:cNvGrpSpPr/>
                  <p:nvPr/>
                </p:nvGrpSpPr>
                <p:grpSpPr>
                  <a:xfrm>
                    <a:off x="4938362" y="1517515"/>
                    <a:ext cx="2315276" cy="2315276"/>
                    <a:chOff x="4938362" y="1517515"/>
                    <a:chExt cx="2315276" cy="2315276"/>
                  </a:xfrm>
                </p:grpSpPr>
                <p:sp>
                  <p:nvSpPr>
                    <p:cNvPr id="6" name="Oval 5">
                      <a:extLst>
                        <a:ext uri="{FF2B5EF4-FFF2-40B4-BE49-F238E27FC236}">
                          <a16:creationId xmlns:a16="http://schemas.microsoft.com/office/drawing/2014/main" id="{B6CF830F-5072-ADEA-F28D-72D7A99652A7}"/>
                        </a:ext>
                      </a:extLst>
                    </p:cNvPr>
                    <p:cNvSpPr/>
                    <p:nvPr/>
                  </p:nvSpPr>
                  <p:spPr>
                    <a:xfrm>
                      <a:off x="4938362" y="1517515"/>
                      <a:ext cx="2315276" cy="231527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Aptos" panose="02110004020202020204"/>
                      </a:endParaRPr>
                    </a:p>
                  </p:txBody>
                </p:sp>
                <p:sp>
                  <p:nvSpPr>
                    <p:cNvPr id="14" name="TextBox 13">
                      <a:extLst>
                        <a:ext uri="{FF2B5EF4-FFF2-40B4-BE49-F238E27FC236}">
                          <a16:creationId xmlns:a16="http://schemas.microsoft.com/office/drawing/2014/main" id="{E10A4EDA-ADDC-BAC6-1C88-A7D8E56A953F}"/>
                        </a:ext>
                      </a:extLst>
                    </p:cNvPr>
                    <p:cNvSpPr txBox="1"/>
                    <p:nvPr/>
                  </p:nvSpPr>
                  <p:spPr>
                    <a:xfrm>
                      <a:off x="5074595" y="1586494"/>
                      <a:ext cx="2042810" cy="1938559"/>
                    </a:xfrm>
                    <a:prstGeom prst="rect">
                      <a:avLst/>
                    </a:prstGeom>
                    <a:noFill/>
                  </p:spPr>
                  <p:txBody>
                    <a:bodyPr wrap="square">
                      <a:spAutoFit/>
                    </a:bodyPr>
                    <a:lstStyle/>
                    <a:p>
                      <a:pPr algn="ctr" defTabSz="1097280">
                        <a:spcAft>
                          <a:spcPts val="720"/>
                        </a:spcAft>
                      </a:pPr>
                      <a:r>
                        <a:rPr lang="en-IN" sz="1920" b="1" dirty="0">
                          <a:solidFill>
                            <a:srgbClr val="0D0D0D"/>
                          </a:solidFill>
                          <a:latin typeface="Segoe UI" panose="020B0502040204020203" pitchFamily="34" charset="0"/>
                          <a:cs typeface="Segoe UI" panose="020B0502040204020203" pitchFamily="34" charset="0"/>
                        </a:rPr>
                        <a:t>Data Standardization</a:t>
                      </a:r>
                    </a:p>
                    <a:p>
                      <a:pPr algn="ctr" defTabSz="1097280">
                        <a:spcAft>
                          <a:spcPts val="720"/>
                        </a:spcAft>
                      </a:pPr>
                      <a:r>
                        <a:rPr lang="en-IN" sz="1680" dirty="0">
                          <a:solidFill>
                            <a:srgbClr val="0D0D0D"/>
                          </a:solidFill>
                          <a:latin typeface="Segoe UI" panose="020B0502040204020203" pitchFamily="34" charset="0"/>
                          <a:cs typeface="Segoe UI" panose="020B0502040204020203" pitchFamily="34" charset="0"/>
                        </a:rPr>
                        <a:t>Used StandardScaler to normalize the engagement_score and experience_score for better accuracy.</a:t>
                      </a:r>
                      <a:endParaRPr lang="en-GB" sz="1680" dirty="0">
                        <a:solidFill>
                          <a:srgbClr val="0D0D0D"/>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2B23F20D-0CAE-3530-4F64-1847BA01CEDA}"/>
                      </a:ext>
                    </a:extLst>
                  </p:cNvPr>
                  <p:cNvGrpSpPr/>
                  <p:nvPr/>
                </p:nvGrpSpPr>
                <p:grpSpPr>
                  <a:xfrm>
                    <a:off x="8806335" y="1517515"/>
                    <a:ext cx="2315276" cy="2315276"/>
                    <a:chOff x="8806335" y="1517515"/>
                    <a:chExt cx="2315276" cy="2315276"/>
                  </a:xfrm>
                </p:grpSpPr>
                <p:sp>
                  <p:nvSpPr>
                    <p:cNvPr id="7" name="Oval 6">
                      <a:extLst>
                        <a:ext uri="{FF2B5EF4-FFF2-40B4-BE49-F238E27FC236}">
                          <a16:creationId xmlns:a16="http://schemas.microsoft.com/office/drawing/2014/main" id="{EFDE2A74-2AFF-F63F-905D-01A47E1882A5}"/>
                        </a:ext>
                      </a:extLst>
                    </p:cNvPr>
                    <p:cNvSpPr/>
                    <p:nvPr/>
                  </p:nvSpPr>
                  <p:spPr>
                    <a:xfrm>
                      <a:off x="8806335" y="1517515"/>
                      <a:ext cx="2315276" cy="231527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Aptos" panose="02110004020202020204"/>
                      </a:endParaRPr>
                    </a:p>
                  </p:txBody>
                </p:sp>
                <p:sp>
                  <p:nvSpPr>
                    <p:cNvPr id="15" name="TextBox 14">
                      <a:extLst>
                        <a:ext uri="{FF2B5EF4-FFF2-40B4-BE49-F238E27FC236}">
                          <a16:creationId xmlns:a16="http://schemas.microsoft.com/office/drawing/2014/main" id="{15E2AD26-936F-90E7-6015-3DF6C4D3E7F8}"/>
                        </a:ext>
                      </a:extLst>
                    </p:cNvPr>
                    <p:cNvSpPr txBox="1"/>
                    <p:nvPr/>
                  </p:nvSpPr>
                  <p:spPr>
                    <a:xfrm>
                      <a:off x="9047672" y="1731451"/>
                      <a:ext cx="1857100" cy="1695938"/>
                    </a:xfrm>
                    <a:prstGeom prst="rect">
                      <a:avLst/>
                    </a:prstGeom>
                    <a:noFill/>
                  </p:spPr>
                  <p:txBody>
                    <a:bodyPr wrap="square">
                      <a:spAutoFit/>
                    </a:bodyPr>
                    <a:lstStyle/>
                    <a:p>
                      <a:pPr algn="ctr" defTabSz="1097280">
                        <a:spcAft>
                          <a:spcPts val="720"/>
                        </a:spcAft>
                      </a:pPr>
                      <a:r>
                        <a:rPr lang="en-IN" sz="1920" b="1" dirty="0">
                          <a:solidFill>
                            <a:srgbClr val="0D0D0D"/>
                          </a:solidFill>
                          <a:latin typeface="Segoe UI" panose="020B0502040204020203" pitchFamily="34" charset="0"/>
                          <a:cs typeface="Segoe UI" panose="020B0502040204020203" pitchFamily="34" charset="0"/>
                        </a:rPr>
                        <a:t>K-Means Application</a:t>
                      </a:r>
                    </a:p>
                    <a:p>
                      <a:pPr algn="ctr" defTabSz="1097280">
                        <a:spcAft>
                          <a:spcPts val="720"/>
                        </a:spcAft>
                      </a:pPr>
                      <a:r>
                        <a:rPr lang="en-IN" sz="1680" dirty="0">
                          <a:solidFill>
                            <a:srgbClr val="0D0D0D"/>
                          </a:solidFill>
                          <a:latin typeface="Segoe UI" panose="020B0502040204020203" pitchFamily="34" charset="0"/>
                          <a:cs typeface="Segoe UI" panose="020B0502040204020203" pitchFamily="34" charset="0"/>
                        </a:rPr>
                        <a:t>Implemented K-Means with 2 clusters to categorize users.</a:t>
                      </a:r>
                      <a:endParaRPr lang="en-GB" sz="1680" dirty="0">
                        <a:solidFill>
                          <a:srgbClr val="0D0D0D"/>
                        </a:solidFill>
                        <a:latin typeface="Segoe UI" panose="020B0502040204020203" pitchFamily="34" charset="0"/>
                        <a:cs typeface="Segoe UI" panose="020B0502040204020203" pitchFamily="34" charset="0"/>
                      </a:endParaRPr>
                    </a:p>
                  </p:txBody>
                </p:sp>
              </p:grpSp>
            </p:grpSp>
            <p:sp>
              <p:nvSpPr>
                <p:cNvPr id="8" name="Oval 7">
                  <a:extLst>
                    <a:ext uri="{FF2B5EF4-FFF2-40B4-BE49-F238E27FC236}">
                      <a16:creationId xmlns:a16="http://schemas.microsoft.com/office/drawing/2014/main" id="{0DFD7A04-F1B1-C392-4CE0-49F15CDD0F6B}"/>
                    </a:ext>
                  </a:extLst>
                </p:cNvPr>
                <p:cNvSpPr/>
                <p:nvPr/>
              </p:nvSpPr>
              <p:spPr>
                <a:xfrm>
                  <a:off x="3004376" y="3725692"/>
                  <a:ext cx="2315276" cy="231527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Aptos" panose="02110004020202020204"/>
                  </a:endParaRPr>
                </a:p>
              </p:txBody>
            </p:sp>
            <p:grpSp>
              <p:nvGrpSpPr>
                <p:cNvPr id="21" name="Group 20">
                  <a:extLst>
                    <a:ext uri="{FF2B5EF4-FFF2-40B4-BE49-F238E27FC236}">
                      <a16:creationId xmlns:a16="http://schemas.microsoft.com/office/drawing/2014/main" id="{7C94D0FC-4AFE-521B-C46E-48C2FA121E0C}"/>
                    </a:ext>
                  </a:extLst>
                </p:cNvPr>
                <p:cNvGrpSpPr/>
                <p:nvPr/>
              </p:nvGrpSpPr>
              <p:grpSpPr>
                <a:xfrm>
                  <a:off x="3181128" y="3725692"/>
                  <a:ext cx="6006496" cy="2315276"/>
                  <a:chOff x="3181128" y="4095345"/>
                  <a:chExt cx="6006496" cy="2315276"/>
                </a:xfrm>
              </p:grpSpPr>
              <p:sp>
                <p:nvSpPr>
                  <p:cNvPr id="9" name="Oval 8">
                    <a:extLst>
                      <a:ext uri="{FF2B5EF4-FFF2-40B4-BE49-F238E27FC236}">
                        <a16:creationId xmlns:a16="http://schemas.microsoft.com/office/drawing/2014/main" id="{4001FE80-4962-F609-70ED-45D8026D939F}"/>
                      </a:ext>
                    </a:extLst>
                  </p:cNvPr>
                  <p:cNvSpPr/>
                  <p:nvPr/>
                </p:nvSpPr>
                <p:spPr>
                  <a:xfrm>
                    <a:off x="6872348" y="4095345"/>
                    <a:ext cx="2315276" cy="231527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Aptos" panose="02110004020202020204"/>
                    </a:endParaRPr>
                  </a:p>
                </p:txBody>
              </p:sp>
              <p:sp>
                <p:nvSpPr>
                  <p:cNvPr id="17" name="TextBox 16">
                    <a:extLst>
                      <a:ext uri="{FF2B5EF4-FFF2-40B4-BE49-F238E27FC236}">
                        <a16:creationId xmlns:a16="http://schemas.microsoft.com/office/drawing/2014/main" id="{C582046E-7A3B-7CE5-ED0D-765F97CEC71B}"/>
                      </a:ext>
                    </a:extLst>
                  </p:cNvPr>
                  <p:cNvSpPr txBox="1"/>
                  <p:nvPr/>
                </p:nvSpPr>
                <p:spPr>
                  <a:xfrm>
                    <a:off x="3181128" y="4475893"/>
                    <a:ext cx="1857100" cy="1661278"/>
                  </a:xfrm>
                  <a:prstGeom prst="rect">
                    <a:avLst/>
                  </a:prstGeom>
                  <a:noFill/>
                </p:spPr>
                <p:txBody>
                  <a:bodyPr wrap="square">
                    <a:spAutoFit/>
                  </a:bodyPr>
                  <a:lstStyle/>
                  <a:p>
                    <a:pPr algn="ctr" defTabSz="1097280">
                      <a:spcAft>
                        <a:spcPts val="720"/>
                      </a:spcAft>
                    </a:pPr>
                    <a:r>
                      <a:rPr lang="en-IN" sz="1920" b="1" dirty="0">
                        <a:solidFill>
                          <a:srgbClr val="0D0D0D"/>
                        </a:solidFill>
                        <a:latin typeface="Segoe UI" panose="020B0502040204020203" pitchFamily="34" charset="0"/>
                        <a:cs typeface="Segoe UI" panose="020B0502040204020203" pitchFamily="34" charset="0"/>
                      </a:rPr>
                      <a:t>Aggregation</a:t>
                    </a:r>
                  </a:p>
                  <a:p>
                    <a:pPr algn="ctr" defTabSz="1097280">
                      <a:spcAft>
                        <a:spcPts val="720"/>
                      </a:spcAft>
                    </a:pPr>
                    <a:r>
                      <a:rPr lang="en-IN" sz="1680" dirty="0">
                        <a:solidFill>
                          <a:srgbClr val="0D0D0D"/>
                        </a:solidFill>
                        <a:latin typeface="Segoe UI" panose="020B0502040204020203" pitchFamily="34" charset="0"/>
                        <a:cs typeface="Segoe UI" panose="020B0502040204020203" pitchFamily="34" charset="0"/>
                      </a:rPr>
                      <a:t>Used groupby to calculate the mean satisfaction and experience scores for each cluster.</a:t>
                    </a:r>
                    <a:endParaRPr lang="en-GB" sz="1680" dirty="0">
                      <a:solidFill>
                        <a:srgbClr val="0D0D0D"/>
                      </a:solidFill>
                      <a:latin typeface="Segoe UI" panose="020B0502040204020203" pitchFamily="34" charset="0"/>
                      <a:cs typeface="Segoe UI" panose="020B0502040204020203" pitchFamily="34" charset="0"/>
                    </a:endParaRPr>
                  </a:p>
                </p:txBody>
              </p:sp>
            </p:grpSp>
          </p:grpSp>
          <p:sp>
            <p:nvSpPr>
              <p:cNvPr id="31" name="Arrow: Right 30">
                <a:extLst>
                  <a:ext uri="{FF2B5EF4-FFF2-40B4-BE49-F238E27FC236}">
                    <a16:creationId xmlns:a16="http://schemas.microsoft.com/office/drawing/2014/main" id="{3B1E3E01-F778-BB52-2CC6-21E532CE1727}"/>
                  </a:ext>
                </a:extLst>
              </p:cNvPr>
              <p:cNvSpPr/>
              <p:nvPr/>
            </p:nvSpPr>
            <p:spPr>
              <a:xfrm>
                <a:off x="3655633" y="2769809"/>
                <a:ext cx="1012763" cy="219255"/>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Aptos" panose="02110004020202020204"/>
                </a:endParaRPr>
              </a:p>
            </p:txBody>
          </p:sp>
          <p:sp>
            <p:nvSpPr>
              <p:cNvPr id="52" name="Arrow: Right 51">
                <a:extLst>
                  <a:ext uri="{FF2B5EF4-FFF2-40B4-BE49-F238E27FC236}">
                    <a16:creationId xmlns:a16="http://schemas.microsoft.com/office/drawing/2014/main" id="{C2B6CA8A-15C7-E4A2-BE12-18049CD128D0}"/>
                  </a:ext>
                </a:extLst>
              </p:cNvPr>
              <p:cNvSpPr/>
              <p:nvPr/>
            </p:nvSpPr>
            <p:spPr>
              <a:xfrm>
                <a:off x="7523605" y="2769809"/>
                <a:ext cx="1012763" cy="219255"/>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Aptos" panose="02110004020202020204"/>
                </a:endParaRPr>
              </a:p>
            </p:txBody>
          </p:sp>
          <p:sp>
            <p:nvSpPr>
              <p:cNvPr id="53" name="Arrow: Right 52">
                <a:extLst>
                  <a:ext uri="{FF2B5EF4-FFF2-40B4-BE49-F238E27FC236}">
                    <a16:creationId xmlns:a16="http://schemas.microsoft.com/office/drawing/2014/main" id="{9E06ECE3-6465-1E1B-FC0B-F933C92AC423}"/>
                  </a:ext>
                </a:extLst>
              </p:cNvPr>
              <p:cNvSpPr/>
              <p:nvPr/>
            </p:nvSpPr>
            <p:spPr>
              <a:xfrm flipH="1" flipV="1">
                <a:off x="5589619" y="4977986"/>
                <a:ext cx="1012763" cy="219255"/>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Aptos" panose="02110004020202020204"/>
                </a:endParaRPr>
              </a:p>
            </p:txBody>
          </p:sp>
        </p:grpSp>
        <p:sp>
          <p:nvSpPr>
            <p:cNvPr id="65" name="Freeform: Shape 64">
              <a:extLst>
                <a:ext uri="{FF2B5EF4-FFF2-40B4-BE49-F238E27FC236}">
                  <a16:creationId xmlns:a16="http://schemas.microsoft.com/office/drawing/2014/main" id="{D73C4F0C-F569-BD0A-DD12-72E7DC2608F0}"/>
                </a:ext>
              </a:extLst>
            </p:cNvPr>
            <p:cNvSpPr/>
            <p:nvPr/>
          </p:nvSpPr>
          <p:spPr>
            <a:xfrm flipH="1" flipV="1">
              <a:off x="9457590" y="2872193"/>
              <a:ext cx="2205874" cy="2325045"/>
            </a:xfrm>
            <a:custGeom>
              <a:avLst/>
              <a:gdLst>
                <a:gd name="connsiteX0" fmla="*/ 422418 w 2205874"/>
                <a:gd name="connsiteY0" fmla="*/ 2325045 h 2325045"/>
                <a:gd name="connsiteX1" fmla="*/ 206316 w 2205874"/>
                <a:gd name="connsiteY1" fmla="*/ 2325045 h 2325045"/>
                <a:gd name="connsiteX2" fmla="*/ 4192 w 2205874"/>
                <a:gd name="connsiteY2" fmla="*/ 2160309 h 2325045"/>
                <a:gd name="connsiteX3" fmla="*/ 1539 w 2205874"/>
                <a:gd name="connsiteY3" fmla="*/ 2133999 h 2325045"/>
                <a:gd name="connsiteX4" fmla="*/ 0 w 2205874"/>
                <a:gd name="connsiteY4" fmla="*/ 2133999 h 2325045"/>
                <a:gd name="connsiteX5" fmla="*/ 0 w 2205874"/>
                <a:gd name="connsiteY5" fmla="*/ 2118730 h 2325045"/>
                <a:gd name="connsiteX6" fmla="*/ 0 w 2205874"/>
                <a:gd name="connsiteY6" fmla="*/ 1904815 h 2325045"/>
                <a:gd name="connsiteX7" fmla="*/ 0 w 2205874"/>
                <a:gd name="connsiteY7" fmla="*/ 254597 h 2325045"/>
                <a:gd name="connsiteX8" fmla="*/ 199593 w 2205874"/>
                <a:gd name="connsiteY8" fmla="*/ 55004 h 2325045"/>
                <a:gd name="connsiteX9" fmla="*/ 2105256 w 2205874"/>
                <a:gd name="connsiteY9" fmla="*/ 55004 h 2325045"/>
                <a:gd name="connsiteX10" fmla="*/ 2105256 w 2205874"/>
                <a:gd name="connsiteY10" fmla="*/ 0 h 2325045"/>
                <a:gd name="connsiteX11" fmla="*/ 2205874 w 2205874"/>
                <a:gd name="connsiteY11" fmla="*/ 105313 h 2325045"/>
                <a:gd name="connsiteX12" fmla="*/ 2105256 w 2205874"/>
                <a:gd name="connsiteY12" fmla="*/ 210626 h 2325045"/>
                <a:gd name="connsiteX13" fmla="*/ 2105256 w 2205874"/>
                <a:gd name="connsiteY13" fmla="*/ 155622 h 2325045"/>
                <a:gd name="connsiteX14" fmla="*/ 199593 w 2205874"/>
                <a:gd name="connsiteY14" fmla="*/ 155622 h 2325045"/>
                <a:gd name="connsiteX15" fmla="*/ 100618 w 2205874"/>
                <a:gd name="connsiteY15" fmla="*/ 254597 h 2325045"/>
                <a:gd name="connsiteX16" fmla="*/ 100618 w 2205874"/>
                <a:gd name="connsiteY16" fmla="*/ 1904815 h 2325045"/>
                <a:gd name="connsiteX17" fmla="*/ 104006 w 2205874"/>
                <a:gd name="connsiteY17" fmla="*/ 1904815 h 2325045"/>
                <a:gd name="connsiteX18" fmla="*/ 104006 w 2205874"/>
                <a:gd name="connsiteY18" fmla="*/ 2118730 h 2325045"/>
                <a:gd name="connsiteX19" fmla="*/ 206314 w 2205874"/>
                <a:gd name="connsiteY19" fmla="*/ 2221038 h 2325045"/>
                <a:gd name="connsiteX20" fmla="*/ 422418 w 2205874"/>
                <a:gd name="connsiteY20" fmla="*/ 2221038 h 232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05874" h="2325045">
                  <a:moveTo>
                    <a:pt x="422418" y="2325045"/>
                  </a:moveTo>
                  <a:lnTo>
                    <a:pt x="206316" y="2325045"/>
                  </a:lnTo>
                  <a:cubicBezTo>
                    <a:pt x="106613" y="2325045"/>
                    <a:pt x="23430" y="2254324"/>
                    <a:pt x="4192" y="2160309"/>
                  </a:cubicBezTo>
                  <a:lnTo>
                    <a:pt x="1539" y="2133999"/>
                  </a:lnTo>
                  <a:lnTo>
                    <a:pt x="0" y="2133999"/>
                  </a:lnTo>
                  <a:lnTo>
                    <a:pt x="0" y="2118730"/>
                  </a:lnTo>
                  <a:lnTo>
                    <a:pt x="0" y="1904815"/>
                  </a:lnTo>
                  <a:lnTo>
                    <a:pt x="0" y="254597"/>
                  </a:lnTo>
                  <a:cubicBezTo>
                    <a:pt x="0" y="144365"/>
                    <a:pt x="89361" y="55004"/>
                    <a:pt x="199593" y="55004"/>
                  </a:cubicBezTo>
                  <a:lnTo>
                    <a:pt x="2105256" y="55004"/>
                  </a:lnTo>
                  <a:lnTo>
                    <a:pt x="2105256" y="0"/>
                  </a:lnTo>
                  <a:lnTo>
                    <a:pt x="2205874" y="105313"/>
                  </a:lnTo>
                  <a:lnTo>
                    <a:pt x="2105256" y="210626"/>
                  </a:lnTo>
                  <a:lnTo>
                    <a:pt x="2105256" y="155622"/>
                  </a:lnTo>
                  <a:lnTo>
                    <a:pt x="199593" y="155622"/>
                  </a:lnTo>
                  <a:cubicBezTo>
                    <a:pt x="144931" y="155622"/>
                    <a:pt x="100618" y="199935"/>
                    <a:pt x="100618" y="254597"/>
                  </a:cubicBezTo>
                  <a:lnTo>
                    <a:pt x="100618" y="1904815"/>
                  </a:lnTo>
                  <a:lnTo>
                    <a:pt x="104006" y="1904815"/>
                  </a:lnTo>
                  <a:lnTo>
                    <a:pt x="104006" y="2118730"/>
                  </a:lnTo>
                  <a:cubicBezTo>
                    <a:pt x="104006" y="2175233"/>
                    <a:pt x="149812" y="2221038"/>
                    <a:pt x="206314" y="2221038"/>
                  </a:cubicBezTo>
                  <a:lnTo>
                    <a:pt x="422418" y="2221038"/>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IN" sz="2160" dirty="0">
                <a:solidFill>
                  <a:prstClr val="black"/>
                </a:solidFill>
                <a:latin typeface="Aptos" panose="02110004020202020204"/>
              </a:endParaRPr>
            </a:p>
          </p:txBody>
        </p:sp>
      </p:grpSp>
      <p:sp>
        <p:nvSpPr>
          <p:cNvPr id="10" name="TextBox 9">
            <a:extLst>
              <a:ext uri="{FF2B5EF4-FFF2-40B4-BE49-F238E27FC236}">
                <a16:creationId xmlns:a16="http://schemas.microsoft.com/office/drawing/2014/main" id="{1D1EC4F2-960D-600D-69EA-0D79F7BB7E35}"/>
              </a:ext>
            </a:extLst>
          </p:cNvPr>
          <p:cNvSpPr txBox="1"/>
          <p:nvPr/>
        </p:nvSpPr>
        <p:spPr>
          <a:xfrm>
            <a:off x="1288439" y="-77370"/>
            <a:ext cx="12400957" cy="707886"/>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000" b="0" i="0" u="none" strike="noStrike" kern="1200" cap="none" spc="0" normalizeH="0" baseline="0" noProof="0" dirty="0">
                <a:ln>
                  <a:noFill/>
                </a:ln>
                <a:solidFill>
                  <a:srgbClr val="5BC0EB"/>
                </a:solidFill>
                <a:effectLst/>
                <a:uLnTx/>
                <a:uFillTx/>
                <a:latin typeface="Russo One" panose="020B0604020202020204" charset="0"/>
                <a:ea typeface="+mn-ea"/>
                <a:cs typeface="+mn-cs"/>
              </a:rPr>
              <a:t>Task 4: Satisfaction Analysis</a:t>
            </a:r>
          </a:p>
        </p:txBody>
      </p:sp>
      <p:sp>
        <p:nvSpPr>
          <p:cNvPr id="11" name="TextBox 10">
            <a:extLst>
              <a:ext uri="{FF2B5EF4-FFF2-40B4-BE49-F238E27FC236}">
                <a16:creationId xmlns:a16="http://schemas.microsoft.com/office/drawing/2014/main" id="{FF8AE923-1453-E3D3-E796-147163AF94C4}"/>
              </a:ext>
            </a:extLst>
          </p:cNvPr>
          <p:cNvSpPr txBox="1"/>
          <p:nvPr/>
        </p:nvSpPr>
        <p:spPr>
          <a:xfrm>
            <a:off x="1578429" y="429895"/>
            <a:ext cx="12653938" cy="40011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rPr>
              <a:t>Task 4.4 - Clustering Satisfaction and Experience | Task 4.5 - Aggregate Scores per Cluster</a:t>
            </a:r>
            <a:endParaRPr kumimoji="0" lang="en-GB" sz="20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endParaRPr>
          </a:p>
        </p:txBody>
      </p:sp>
      <p:pic>
        <p:nvPicPr>
          <p:cNvPr id="18" name="Picture 17">
            <a:extLst>
              <a:ext uri="{FF2B5EF4-FFF2-40B4-BE49-F238E27FC236}">
                <a16:creationId xmlns:a16="http://schemas.microsoft.com/office/drawing/2014/main" id="{C65E2002-383A-A5A7-985D-5B14B7A2CABF}"/>
              </a:ext>
            </a:extLst>
          </p:cNvPr>
          <p:cNvPicPr>
            <a:picLocks noChangeAspect="1"/>
          </p:cNvPicPr>
          <p:nvPr/>
        </p:nvPicPr>
        <p:blipFill>
          <a:blip r:embed="rId2"/>
          <a:stretch>
            <a:fillRect/>
          </a:stretch>
        </p:blipFill>
        <p:spPr>
          <a:xfrm>
            <a:off x="2102096" y="1015067"/>
            <a:ext cx="4559961" cy="2122334"/>
          </a:xfrm>
          <a:prstGeom prst="round2DiagRect">
            <a:avLst>
              <a:gd name="adj1" fmla="val 4870"/>
              <a:gd name="adj2" fmla="val 0"/>
            </a:avLst>
          </a:prstGeom>
          <a:ln w="88900" cap="sq">
            <a:solidFill>
              <a:srgbClr val="FFFFFF"/>
            </a:solidFill>
            <a:miter lim="800000"/>
          </a:ln>
          <a:effectLst>
            <a:outerShdw blurRad="254000" algn="tl" rotWithShape="0">
              <a:srgbClr val="000000">
                <a:alpha val="43000"/>
              </a:srgbClr>
            </a:outerShdw>
          </a:effectLst>
        </p:spPr>
      </p:pic>
      <p:pic>
        <p:nvPicPr>
          <p:cNvPr id="35" name="Picture 34">
            <a:extLst>
              <a:ext uri="{FF2B5EF4-FFF2-40B4-BE49-F238E27FC236}">
                <a16:creationId xmlns:a16="http://schemas.microsoft.com/office/drawing/2014/main" id="{C58C2C53-690D-7A19-EBFD-DC47FFD26928}"/>
              </a:ext>
            </a:extLst>
          </p:cNvPr>
          <p:cNvPicPr>
            <a:picLocks noChangeAspect="1"/>
          </p:cNvPicPr>
          <p:nvPr/>
        </p:nvPicPr>
        <p:blipFill>
          <a:blip r:embed="rId3"/>
          <a:stretch>
            <a:fillRect/>
          </a:stretch>
        </p:blipFill>
        <p:spPr>
          <a:xfrm>
            <a:off x="6969445" y="952751"/>
            <a:ext cx="3385357" cy="2222179"/>
          </a:xfrm>
          <a:prstGeom prst="round2DiagRect">
            <a:avLst>
              <a:gd name="adj1" fmla="val 4870"/>
              <a:gd name="adj2" fmla="val 0"/>
            </a:avLst>
          </a:prstGeom>
          <a:ln w="88900" cap="sq">
            <a:solidFill>
              <a:srgbClr val="FFFFFF"/>
            </a:solidFill>
            <a:miter lim="800000"/>
          </a:ln>
          <a:effectLst>
            <a:outerShdw blurRad="254000" algn="tl" rotWithShape="0">
              <a:srgbClr val="000000">
                <a:alpha val="43000"/>
              </a:srgbClr>
            </a:outerShdw>
          </a:effectLst>
        </p:spPr>
      </p:pic>
      <p:pic>
        <p:nvPicPr>
          <p:cNvPr id="37" name="Picture 36">
            <a:extLst>
              <a:ext uri="{FF2B5EF4-FFF2-40B4-BE49-F238E27FC236}">
                <a16:creationId xmlns:a16="http://schemas.microsoft.com/office/drawing/2014/main" id="{606379AF-FAF0-9646-1428-DEF0AD40F011}"/>
              </a:ext>
            </a:extLst>
          </p:cNvPr>
          <p:cNvPicPr>
            <a:picLocks noChangeAspect="1"/>
          </p:cNvPicPr>
          <p:nvPr/>
        </p:nvPicPr>
        <p:blipFill>
          <a:blip r:embed="rId4"/>
          <a:stretch>
            <a:fillRect/>
          </a:stretch>
        </p:blipFill>
        <p:spPr>
          <a:xfrm>
            <a:off x="10662190" y="952751"/>
            <a:ext cx="3661418" cy="2247447"/>
          </a:xfrm>
          <a:prstGeom prst="round2DiagRect">
            <a:avLst>
              <a:gd name="adj1" fmla="val 4870"/>
              <a:gd name="adj2" fmla="val 0"/>
            </a:avLst>
          </a:prstGeom>
          <a:ln w="88900" cap="sq">
            <a:solidFill>
              <a:srgbClr val="FFFFFF"/>
            </a:solidFill>
            <a:miter lim="800000"/>
          </a:ln>
          <a:effectLst>
            <a:outerShdw blurRad="254000" algn="tl" rotWithShape="0">
              <a:srgbClr val="000000">
                <a:alpha val="43000"/>
              </a:srgbClr>
            </a:outerShdw>
          </a:effectLst>
        </p:spPr>
      </p:pic>
      <p:sp>
        <p:nvSpPr>
          <p:cNvPr id="40" name="TextBox 39">
            <a:extLst>
              <a:ext uri="{FF2B5EF4-FFF2-40B4-BE49-F238E27FC236}">
                <a16:creationId xmlns:a16="http://schemas.microsoft.com/office/drawing/2014/main" id="{BCC2DAB1-3E68-488E-7983-96B0DB5FE192}"/>
              </a:ext>
            </a:extLst>
          </p:cNvPr>
          <p:cNvSpPr txBox="1"/>
          <p:nvPr/>
        </p:nvSpPr>
        <p:spPr>
          <a:xfrm>
            <a:off x="8071647" y="5907941"/>
            <a:ext cx="2141231" cy="1933863"/>
          </a:xfrm>
          <a:prstGeom prst="rect">
            <a:avLst/>
          </a:prstGeom>
          <a:noFill/>
        </p:spPr>
        <p:txBody>
          <a:bodyPr wrap="square">
            <a:spAutoFit/>
          </a:bodyPr>
          <a:lstStyle/>
          <a:p>
            <a:pPr algn="ctr" defTabSz="1097280">
              <a:spcAft>
                <a:spcPts val="720"/>
              </a:spcAft>
            </a:pPr>
            <a:r>
              <a:rPr lang="en-IN" sz="1920" b="1" dirty="0">
                <a:solidFill>
                  <a:srgbClr val="0D0D0D"/>
                </a:solidFill>
                <a:latin typeface="Segoe UI" panose="020B0502040204020203" pitchFamily="34" charset="0"/>
                <a:cs typeface="Segoe UI" panose="020B0502040204020203" pitchFamily="34" charset="0"/>
              </a:rPr>
              <a:t>Function Development</a:t>
            </a:r>
          </a:p>
          <a:p>
            <a:pPr algn="ctr" defTabSz="1097280">
              <a:spcAft>
                <a:spcPts val="720"/>
              </a:spcAft>
            </a:pPr>
            <a:endParaRPr lang="en-IN" sz="1920" b="1" dirty="0">
              <a:solidFill>
                <a:srgbClr val="0D0D0D"/>
              </a:solidFill>
              <a:latin typeface="Segoe UI" panose="020B0502040204020203" pitchFamily="34" charset="0"/>
              <a:cs typeface="Segoe UI" panose="020B0502040204020203" pitchFamily="34" charset="0"/>
            </a:endParaRPr>
          </a:p>
          <a:p>
            <a:pPr algn="ctr" defTabSz="1097280">
              <a:spcAft>
                <a:spcPts val="720"/>
              </a:spcAft>
            </a:pPr>
            <a:r>
              <a:rPr lang="en-IN" sz="1680" dirty="0">
                <a:solidFill>
                  <a:srgbClr val="0D0D0D"/>
                </a:solidFill>
                <a:latin typeface="Segoe UI" panose="020B0502040204020203" pitchFamily="34" charset="0"/>
                <a:cs typeface="Segoe UI" panose="020B0502040204020203" pitchFamily="34" charset="0"/>
              </a:rPr>
              <a:t>Created a function to aggregate scores by cluster.</a:t>
            </a:r>
            <a:endParaRPr lang="en-GB" sz="1680" dirty="0">
              <a:solidFill>
                <a:srgbClr val="0D0D0D"/>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4656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DC3E8BB3-8498-A999-47F1-D20874076859}"/>
              </a:ext>
            </a:extLst>
          </p:cNvPr>
          <p:cNvGrpSpPr/>
          <p:nvPr/>
        </p:nvGrpSpPr>
        <p:grpSpPr>
          <a:xfrm>
            <a:off x="8495653" y="889025"/>
            <a:ext cx="4731822" cy="852945"/>
            <a:chOff x="5871519" y="1608853"/>
            <a:chExt cx="5257580" cy="947716"/>
          </a:xfrm>
        </p:grpSpPr>
        <p:sp>
          <p:nvSpPr>
            <p:cNvPr id="40" name="Google Shape;626;p23">
              <a:extLst>
                <a:ext uri="{FF2B5EF4-FFF2-40B4-BE49-F238E27FC236}">
                  <a16:creationId xmlns:a16="http://schemas.microsoft.com/office/drawing/2014/main" id="{122AAA3F-054C-9425-07F4-15B95B39C2D9}"/>
                </a:ext>
              </a:extLst>
            </p:cNvPr>
            <p:cNvSpPr/>
            <p:nvPr/>
          </p:nvSpPr>
          <p:spPr>
            <a:xfrm>
              <a:off x="5871519" y="1669835"/>
              <a:ext cx="923885" cy="886734"/>
            </a:xfrm>
            <a:custGeom>
              <a:avLst/>
              <a:gdLst/>
              <a:ahLst/>
              <a:cxnLst/>
              <a:rect l="l" t="t" r="r" b="b"/>
              <a:pathLst>
                <a:path w="22457" h="21554" extrusionOk="0">
                  <a:moveTo>
                    <a:pt x="11222" y="0"/>
                  </a:moveTo>
                  <a:cubicBezTo>
                    <a:pt x="10053" y="0"/>
                    <a:pt x="8883" y="444"/>
                    <a:pt x="7990" y="1331"/>
                  </a:cubicBezTo>
                  <a:lnTo>
                    <a:pt x="1787" y="7546"/>
                  </a:lnTo>
                  <a:cubicBezTo>
                    <a:pt x="1" y="9332"/>
                    <a:pt x="1" y="12225"/>
                    <a:pt x="1787" y="14011"/>
                  </a:cubicBezTo>
                  <a:lnTo>
                    <a:pt x="7990" y="20214"/>
                  </a:lnTo>
                  <a:cubicBezTo>
                    <a:pt x="8883" y="21107"/>
                    <a:pt x="10053" y="21553"/>
                    <a:pt x="11222" y="21553"/>
                  </a:cubicBezTo>
                  <a:cubicBezTo>
                    <a:pt x="12392" y="21553"/>
                    <a:pt x="13562" y="21107"/>
                    <a:pt x="14455" y="20214"/>
                  </a:cubicBezTo>
                  <a:lnTo>
                    <a:pt x="20670" y="14011"/>
                  </a:lnTo>
                  <a:cubicBezTo>
                    <a:pt x="22456" y="12225"/>
                    <a:pt x="22456" y="9332"/>
                    <a:pt x="20670" y="7546"/>
                  </a:cubicBezTo>
                  <a:lnTo>
                    <a:pt x="14455" y="1331"/>
                  </a:lnTo>
                  <a:cubicBezTo>
                    <a:pt x="13562" y="444"/>
                    <a:pt x="12392" y="0"/>
                    <a:pt x="11222" y="0"/>
                  </a:cubicBezTo>
                  <a:close/>
                </a:path>
              </a:pathLst>
            </a:custGeom>
            <a:solidFill>
              <a:schemeClr val="accent2"/>
            </a:solidFill>
            <a:ln>
              <a:noFill/>
            </a:ln>
          </p:spPr>
          <p:txBody>
            <a:bodyPr spcFirstLastPara="1" wrap="square" lIns="82283" tIns="82283" rIns="82283" bIns="82283" anchor="ctr" anchorCtr="0">
              <a:noAutofit/>
            </a:bodyPr>
            <a:lstStyle/>
            <a:p>
              <a:pPr algn="ctr" defTabSz="822960"/>
              <a:r>
                <a:rPr lang="en-GB" sz="2160" b="1" dirty="0">
                  <a:solidFill>
                    <a:srgbClr val="FFFFFF"/>
                  </a:solidFill>
                  <a:latin typeface="Lora" pitchFamily="2" charset="0"/>
                </a:rPr>
                <a:t>01</a:t>
              </a:r>
              <a:endParaRPr sz="2160" b="1" dirty="0">
                <a:solidFill>
                  <a:srgbClr val="FFFFFF"/>
                </a:solidFill>
                <a:latin typeface="Lora" pitchFamily="2" charset="0"/>
              </a:endParaRPr>
            </a:p>
          </p:txBody>
        </p:sp>
        <p:cxnSp>
          <p:nvCxnSpPr>
            <p:cNvPr id="41" name="Straight Connector 40">
              <a:extLst>
                <a:ext uri="{FF2B5EF4-FFF2-40B4-BE49-F238E27FC236}">
                  <a16:creationId xmlns:a16="http://schemas.microsoft.com/office/drawing/2014/main" id="{FA97249F-A6C9-CB44-DB0A-A3CB943634B2}"/>
                </a:ext>
              </a:extLst>
            </p:cNvPr>
            <p:cNvCxnSpPr>
              <a:cxnSpLocks/>
            </p:cNvCxnSpPr>
            <p:nvPr/>
          </p:nvCxnSpPr>
          <p:spPr>
            <a:xfrm>
              <a:off x="6333461" y="2522100"/>
              <a:ext cx="4795638" cy="0"/>
            </a:xfrm>
            <a:prstGeom prst="line">
              <a:avLst/>
            </a:prstGeom>
            <a:ln w="95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CA91B26-596A-C643-1B24-14C01506547F}"/>
                </a:ext>
              </a:extLst>
            </p:cNvPr>
            <p:cNvSpPr txBox="1"/>
            <p:nvPr/>
          </p:nvSpPr>
          <p:spPr>
            <a:xfrm>
              <a:off x="6969051" y="1608853"/>
              <a:ext cx="4160047" cy="881723"/>
            </a:xfrm>
            <a:prstGeom prst="rect">
              <a:avLst/>
            </a:prstGeom>
            <a:noFill/>
          </p:spPr>
          <p:txBody>
            <a:bodyPr wrap="square" rtlCol="0">
              <a:spAutoFit/>
            </a:bodyPr>
            <a:lstStyle/>
            <a:p>
              <a:pPr defTabSz="822960">
                <a:spcBef>
                  <a:spcPts val="540"/>
                </a:spcBef>
              </a:pPr>
              <a:r>
                <a:rPr lang="en-US" sz="1620" b="1" dirty="0">
                  <a:solidFill>
                    <a:srgbClr val="02BBD6"/>
                  </a:solidFill>
                  <a:latin typeface="Lora" pitchFamily="2" charset="0"/>
                </a:rPr>
                <a:t>Install Required Libraries</a:t>
              </a:r>
            </a:p>
            <a:p>
              <a:pPr defTabSz="822960">
                <a:spcBef>
                  <a:spcPts val="540"/>
                </a:spcBef>
              </a:pPr>
              <a:r>
                <a:rPr lang="en-IN" sz="1260" dirty="0">
                  <a:solidFill>
                    <a:srgbClr val="000000">
                      <a:lumMod val="75000"/>
                      <a:lumOff val="25000"/>
                    </a:srgbClr>
                  </a:solidFill>
                  <a:latin typeface="Lora" pitchFamily="2" charset="0"/>
                </a:rPr>
                <a:t>Utilized sqlalchemy and pyodbc for database connectivity.</a:t>
              </a:r>
            </a:p>
          </p:txBody>
        </p:sp>
      </p:grpSp>
      <p:grpSp>
        <p:nvGrpSpPr>
          <p:cNvPr id="54" name="Group 53">
            <a:extLst>
              <a:ext uri="{FF2B5EF4-FFF2-40B4-BE49-F238E27FC236}">
                <a16:creationId xmlns:a16="http://schemas.microsoft.com/office/drawing/2014/main" id="{7E3C3CBF-2C3D-6CED-BB76-4BB7AB8AC5C7}"/>
              </a:ext>
            </a:extLst>
          </p:cNvPr>
          <p:cNvGrpSpPr/>
          <p:nvPr/>
        </p:nvGrpSpPr>
        <p:grpSpPr>
          <a:xfrm>
            <a:off x="8495653" y="1896069"/>
            <a:ext cx="4731822" cy="852945"/>
            <a:chOff x="5871519" y="1608853"/>
            <a:chExt cx="5257580" cy="947716"/>
          </a:xfrm>
        </p:grpSpPr>
        <p:sp>
          <p:nvSpPr>
            <p:cNvPr id="55" name="Google Shape;626;p23">
              <a:extLst>
                <a:ext uri="{FF2B5EF4-FFF2-40B4-BE49-F238E27FC236}">
                  <a16:creationId xmlns:a16="http://schemas.microsoft.com/office/drawing/2014/main" id="{2DBC746F-968B-01B6-22FC-1291822207B0}"/>
                </a:ext>
              </a:extLst>
            </p:cNvPr>
            <p:cNvSpPr/>
            <p:nvPr/>
          </p:nvSpPr>
          <p:spPr>
            <a:xfrm>
              <a:off x="5871519" y="1669835"/>
              <a:ext cx="923885" cy="886734"/>
            </a:xfrm>
            <a:custGeom>
              <a:avLst/>
              <a:gdLst/>
              <a:ahLst/>
              <a:cxnLst/>
              <a:rect l="l" t="t" r="r" b="b"/>
              <a:pathLst>
                <a:path w="22457" h="21554" extrusionOk="0">
                  <a:moveTo>
                    <a:pt x="11222" y="0"/>
                  </a:moveTo>
                  <a:cubicBezTo>
                    <a:pt x="10053" y="0"/>
                    <a:pt x="8883" y="444"/>
                    <a:pt x="7990" y="1331"/>
                  </a:cubicBezTo>
                  <a:lnTo>
                    <a:pt x="1787" y="7546"/>
                  </a:lnTo>
                  <a:cubicBezTo>
                    <a:pt x="1" y="9332"/>
                    <a:pt x="1" y="12225"/>
                    <a:pt x="1787" y="14011"/>
                  </a:cubicBezTo>
                  <a:lnTo>
                    <a:pt x="7990" y="20214"/>
                  </a:lnTo>
                  <a:cubicBezTo>
                    <a:pt x="8883" y="21107"/>
                    <a:pt x="10053" y="21553"/>
                    <a:pt x="11222" y="21553"/>
                  </a:cubicBezTo>
                  <a:cubicBezTo>
                    <a:pt x="12392" y="21553"/>
                    <a:pt x="13562" y="21107"/>
                    <a:pt x="14455" y="20214"/>
                  </a:cubicBezTo>
                  <a:lnTo>
                    <a:pt x="20670" y="14011"/>
                  </a:lnTo>
                  <a:cubicBezTo>
                    <a:pt x="22456" y="12225"/>
                    <a:pt x="22456" y="9332"/>
                    <a:pt x="20670" y="7546"/>
                  </a:cubicBezTo>
                  <a:lnTo>
                    <a:pt x="14455" y="1331"/>
                  </a:lnTo>
                  <a:cubicBezTo>
                    <a:pt x="13562" y="444"/>
                    <a:pt x="12392" y="0"/>
                    <a:pt x="11222" y="0"/>
                  </a:cubicBezTo>
                  <a:close/>
                </a:path>
              </a:pathLst>
            </a:custGeom>
            <a:solidFill>
              <a:schemeClr val="accent1"/>
            </a:solidFill>
            <a:ln>
              <a:noFill/>
            </a:ln>
          </p:spPr>
          <p:txBody>
            <a:bodyPr spcFirstLastPara="1" wrap="square" lIns="82283" tIns="82283" rIns="82283" bIns="82283" anchor="ctr" anchorCtr="0">
              <a:noAutofit/>
            </a:bodyPr>
            <a:lstStyle/>
            <a:p>
              <a:pPr algn="ctr" defTabSz="822960"/>
              <a:r>
                <a:rPr lang="en-GB" sz="2160" b="1" dirty="0">
                  <a:solidFill>
                    <a:srgbClr val="FFFFFF"/>
                  </a:solidFill>
                  <a:latin typeface="Lora" pitchFamily="2" charset="0"/>
                </a:rPr>
                <a:t>02</a:t>
              </a:r>
              <a:endParaRPr sz="2160" b="1" dirty="0">
                <a:solidFill>
                  <a:srgbClr val="FFFFFF"/>
                </a:solidFill>
                <a:latin typeface="Lora" pitchFamily="2" charset="0"/>
              </a:endParaRPr>
            </a:p>
          </p:txBody>
        </p:sp>
        <p:cxnSp>
          <p:nvCxnSpPr>
            <p:cNvPr id="56" name="Straight Connector 55">
              <a:extLst>
                <a:ext uri="{FF2B5EF4-FFF2-40B4-BE49-F238E27FC236}">
                  <a16:creationId xmlns:a16="http://schemas.microsoft.com/office/drawing/2014/main" id="{D6B6CA9E-0C0D-A854-30C8-AAABB877042C}"/>
                </a:ext>
              </a:extLst>
            </p:cNvPr>
            <p:cNvCxnSpPr>
              <a:cxnSpLocks/>
            </p:cNvCxnSpPr>
            <p:nvPr/>
          </p:nvCxnSpPr>
          <p:spPr>
            <a:xfrm>
              <a:off x="6333461" y="2522100"/>
              <a:ext cx="4795638" cy="0"/>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34B687C-FEF0-B8EE-B8F3-CA52CCB840D9}"/>
                </a:ext>
              </a:extLst>
            </p:cNvPr>
            <p:cNvSpPr txBox="1"/>
            <p:nvPr/>
          </p:nvSpPr>
          <p:spPr>
            <a:xfrm>
              <a:off x="6969051" y="1608853"/>
              <a:ext cx="4160047" cy="881723"/>
            </a:xfrm>
            <a:prstGeom prst="rect">
              <a:avLst/>
            </a:prstGeom>
            <a:noFill/>
          </p:spPr>
          <p:txBody>
            <a:bodyPr wrap="square" rtlCol="0">
              <a:spAutoFit/>
            </a:bodyPr>
            <a:lstStyle/>
            <a:p>
              <a:pPr defTabSz="822960">
                <a:spcBef>
                  <a:spcPts val="540"/>
                </a:spcBef>
              </a:pPr>
              <a:r>
                <a:rPr lang="en-US" sz="1620" b="1" dirty="0">
                  <a:solidFill>
                    <a:srgbClr val="008881"/>
                  </a:solidFill>
                  <a:latin typeface="Lora" pitchFamily="2" charset="0"/>
                </a:rPr>
                <a:t>Connection Setup</a:t>
              </a:r>
            </a:p>
            <a:p>
              <a:pPr defTabSz="822960">
                <a:spcBef>
                  <a:spcPts val="540"/>
                </a:spcBef>
              </a:pPr>
              <a:r>
                <a:rPr lang="en-IN" sz="1260" dirty="0">
                  <a:solidFill>
                    <a:srgbClr val="000000">
                      <a:lumMod val="75000"/>
                      <a:lumOff val="25000"/>
                    </a:srgbClr>
                  </a:solidFill>
                  <a:latin typeface="Lora" pitchFamily="2" charset="0"/>
                </a:rPr>
                <a:t>Defined connection details for SQL Server and created a connection string.</a:t>
              </a:r>
              <a:endParaRPr lang="en-US" sz="1260" dirty="0">
                <a:solidFill>
                  <a:srgbClr val="000000">
                    <a:lumMod val="75000"/>
                    <a:lumOff val="25000"/>
                  </a:srgbClr>
                </a:solidFill>
                <a:latin typeface="Lora" pitchFamily="2" charset="0"/>
              </a:endParaRPr>
            </a:p>
          </p:txBody>
        </p:sp>
      </p:grpSp>
      <p:grpSp>
        <p:nvGrpSpPr>
          <p:cNvPr id="58" name="Group 57">
            <a:extLst>
              <a:ext uri="{FF2B5EF4-FFF2-40B4-BE49-F238E27FC236}">
                <a16:creationId xmlns:a16="http://schemas.microsoft.com/office/drawing/2014/main" id="{CE4144AD-A238-44B4-7B84-A53B4ED3A67E}"/>
              </a:ext>
            </a:extLst>
          </p:cNvPr>
          <p:cNvGrpSpPr/>
          <p:nvPr/>
        </p:nvGrpSpPr>
        <p:grpSpPr>
          <a:xfrm>
            <a:off x="8495653" y="2927535"/>
            <a:ext cx="4731822" cy="852945"/>
            <a:chOff x="5871519" y="1608853"/>
            <a:chExt cx="5257580" cy="947716"/>
          </a:xfrm>
        </p:grpSpPr>
        <p:sp>
          <p:nvSpPr>
            <p:cNvPr id="59" name="Google Shape;626;p23">
              <a:extLst>
                <a:ext uri="{FF2B5EF4-FFF2-40B4-BE49-F238E27FC236}">
                  <a16:creationId xmlns:a16="http://schemas.microsoft.com/office/drawing/2014/main" id="{B9185C93-C000-A93B-5869-A00002146509}"/>
                </a:ext>
              </a:extLst>
            </p:cNvPr>
            <p:cNvSpPr/>
            <p:nvPr/>
          </p:nvSpPr>
          <p:spPr>
            <a:xfrm>
              <a:off x="5871519" y="1669835"/>
              <a:ext cx="923885" cy="886734"/>
            </a:xfrm>
            <a:custGeom>
              <a:avLst/>
              <a:gdLst/>
              <a:ahLst/>
              <a:cxnLst/>
              <a:rect l="l" t="t" r="r" b="b"/>
              <a:pathLst>
                <a:path w="22457" h="21554" extrusionOk="0">
                  <a:moveTo>
                    <a:pt x="11222" y="0"/>
                  </a:moveTo>
                  <a:cubicBezTo>
                    <a:pt x="10053" y="0"/>
                    <a:pt x="8883" y="444"/>
                    <a:pt x="7990" y="1331"/>
                  </a:cubicBezTo>
                  <a:lnTo>
                    <a:pt x="1787" y="7546"/>
                  </a:lnTo>
                  <a:cubicBezTo>
                    <a:pt x="1" y="9332"/>
                    <a:pt x="1" y="12225"/>
                    <a:pt x="1787" y="14011"/>
                  </a:cubicBezTo>
                  <a:lnTo>
                    <a:pt x="7990" y="20214"/>
                  </a:lnTo>
                  <a:cubicBezTo>
                    <a:pt x="8883" y="21107"/>
                    <a:pt x="10053" y="21553"/>
                    <a:pt x="11222" y="21553"/>
                  </a:cubicBezTo>
                  <a:cubicBezTo>
                    <a:pt x="12392" y="21553"/>
                    <a:pt x="13562" y="21107"/>
                    <a:pt x="14455" y="20214"/>
                  </a:cubicBezTo>
                  <a:lnTo>
                    <a:pt x="20670" y="14011"/>
                  </a:lnTo>
                  <a:cubicBezTo>
                    <a:pt x="22456" y="12225"/>
                    <a:pt x="22456" y="9332"/>
                    <a:pt x="20670" y="7546"/>
                  </a:cubicBezTo>
                  <a:lnTo>
                    <a:pt x="14455" y="1331"/>
                  </a:lnTo>
                  <a:cubicBezTo>
                    <a:pt x="13562" y="444"/>
                    <a:pt x="12392" y="0"/>
                    <a:pt x="11222" y="0"/>
                  </a:cubicBezTo>
                  <a:close/>
                </a:path>
              </a:pathLst>
            </a:custGeom>
            <a:solidFill>
              <a:schemeClr val="accent3"/>
            </a:solidFill>
            <a:ln>
              <a:noFill/>
            </a:ln>
          </p:spPr>
          <p:txBody>
            <a:bodyPr spcFirstLastPara="1" wrap="square" lIns="82283" tIns="82283" rIns="82283" bIns="82283" anchor="ctr" anchorCtr="0">
              <a:noAutofit/>
            </a:bodyPr>
            <a:lstStyle/>
            <a:p>
              <a:pPr algn="ctr" defTabSz="822960"/>
              <a:r>
                <a:rPr lang="en-GB" sz="2160" b="1" dirty="0">
                  <a:solidFill>
                    <a:srgbClr val="FFFFFF"/>
                  </a:solidFill>
                  <a:latin typeface="Lora" pitchFamily="2" charset="0"/>
                </a:rPr>
                <a:t>03</a:t>
              </a:r>
              <a:endParaRPr sz="2160" b="1" dirty="0">
                <a:solidFill>
                  <a:srgbClr val="FFFFFF"/>
                </a:solidFill>
                <a:latin typeface="Lora" pitchFamily="2" charset="0"/>
              </a:endParaRPr>
            </a:p>
          </p:txBody>
        </p:sp>
        <p:cxnSp>
          <p:nvCxnSpPr>
            <p:cNvPr id="60" name="Straight Connector 59">
              <a:extLst>
                <a:ext uri="{FF2B5EF4-FFF2-40B4-BE49-F238E27FC236}">
                  <a16:creationId xmlns:a16="http://schemas.microsoft.com/office/drawing/2014/main" id="{10A525F3-C695-A05E-1425-66DC3B9B74B8}"/>
                </a:ext>
              </a:extLst>
            </p:cNvPr>
            <p:cNvCxnSpPr>
              <a:cxnSpLocks/>
            </p:cNvCxnSpPr>
            <p:nvPr/>
          </p:nvCxnSpPr>
          <p:spPr>
            <a:xfrm>
              <a:off x="6333461" y="2522100"/>
              <a:ext cx="479563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F372839-0881-E3B8-5FDD-23B01866D51B}"/>
                </a:ext>
              </a:extLst>
            </p:cNvPr>
            <p:cNvSpPr txBox="1"/>
            <p:nvPr/>
          </p:nvSpPr>
          <p:spPr>
            <a:xfrm>
              <a:off x="6969051" y="1608853"/>
              <a:ext cx="4160047" cy="881723"/>
            </a:xfrm>
            <a:prstGeom prst="rect">
              <a:avLst/>
            </a:prstGeom>
            <a:noFill/>
          </p:spPr>
          <p:txBody>
            <a:bodyPr wrap="square" rtlCol="0">
              <a:spAutoFit/>
            </a:bodyPr>
            <a:lstStyle/>
            <a:p>
              <a:pPr defTabSz="822960">
                <a:spcBef>
                  <a:spcPts val="540"/>
                </a:spcBef>
              </a:pPr>
              <a:r>
                <a:rPr lang="en-US" sz="1620" b="1" dirty="0">
                  <a:solidFill>
                    <a:srgbClr val="5151AB"/>
                  </a:solidFill>
                  <a:latin typeface="Lora" pitchFamily="2" charset="0"/>
                </a:rPr>
                <a:t>Table Creation</a:t>
              </a:r>
            </a:p>
            <a:p>
              <a:pPr defTabSz="822960">
                <a:spcBef>
                  <a:spcPts val="540"/>
                </a:spcBef>
              </a:pPr>
              <a:r>
                <a:rPr lang="en-IN" sz="1260" dirty="0">
                  <a:solidFill>
                    <a:srgbClr val="000000">
                      <a:lumMod val="75000"/>
                      <a:lumOff val="25000"/>
                    </a:srgbClr>
                  </a:solidFill>
                  <a:latin typeface="Lora" pitchFamily="2" charset="0"/>
                </a:rPr>
                <a:t>Executed a query to create the user_scores table, checked if it did not already exist.</a:t>
              </a:r>
              <a:endParaRPr lang="en-US" sz="1260" dirty="0">
                <a:solidFill>
                  <a:srgbClr val="000000">
                    <a:lumMod val="75000"/>
                    <a:lumOff val="25000"/>
                  </a:srgbClr>
                </a:solidFill>
                <a:latin typeface="Lora" pitchFamily="2" charset="0"/>
              </a:endParaRPr>
            </a:p>
          </p:txBody>
        </p:sp>
      </p:grpSp>
      <p:grpSp>
        <p:nvGrpSpPr>
          <p:cNvPr id="62" name="Group 61">
            <a:extLst>
              <a:ext uri="{FF2B5EF4-FFF2-40B4-BE49-F238E27FC236}">
                <a16:creationId xmlns:a16="http://schemas.microsoft.com/office/drawing/2014/main" id="{BD09D5AC-0981-01D2-3B4E-BA2A2168FC9F}"/>
              </a:ext>
            </a:extLst>
          </p:cNvPr>
          <p:cNvGrpSpPr/>
          <p:nvPr/>
        </p:nvGrpSpPr>
        <p:grpSpPr>
          <a:xfrm>
            <a:off x="8495653" y="3935905"/>
            <a:ext cx="5057060" cy="852945"/>
            <a:chOff x="5871519" y="1608853"/>
            <a:chExt cx="5618956" cy="947716"/>
          </a:xfrm>
        </p:grpSpPr>
        <p:sp>
          <p:nvSpPr>
            <p:cNvPr id="63" name="Google Shape;626;p23">
              <a:extLst>
                <a:ext uri="{FF2B5EF4-FFF2-40B4-BE49-F238E27FC236}">
                  <a16:creationId xmlns:a16="http://schemas.microsoft.com/office/drawing/2014/main" id="{A2B37E1D-892B-FDC8-1845-400628A60061}"/>
                </a:ext>
              </a:extLst>
            </p:cNvPr>
            <p:cNvSpPr/>
            <p:nvPr/>
          </p:nvSpPr>
          <p:spPr>
            <a:xfrm>
              <a:off x="5871519" y="1669835"/>
              <a:ext cx="923885" cy="886734"/>
            </a:xfrm>
            <a:custGeom>
              <a:avLst/>
              <a:gdLst/>
              <a:ahLst/>
              <a:cxnLst/>
              <a:rect l="l" t="t" r="r" b="b"/>
              <a:pathLst>
                <a:path w="22457" h="21554" extrusionOk="0">
                  <a:moveTo>
                    <a:pt x="11222" y="0"/>
                  </a:moveTo>
                  <a:cubicBezTo>
                    <a:pt x="10053" y="0"/>
                    <a:pt x="8883" y="444"/>
                    <a:pt x="7990" y="1331"/>
                  </a:cubicBezTo>
                  <a:lnTo>
                    <a:pt x="1787" y="7546"/>
                  </a:lnTo>
                  <a:cubicBezTo>
                    <a:pt x="1" y="9332"/>
                    <a:pt x="1" y="12225"/>
                    <a:pt x="1787" y="14011"/>
                  </a:cubicBezTo>
                  <a:lnTo>
                    <a:pt x="7990" y="20214"/>
                  </a:lnTo>
                  <a:cubicBezTo>
                    <a:pt x="8883" y="21107"/>
                    <a:pt x="10053" y="21553"/>
                    <a:pt x="11222" y="21553"/>
                  </a:cubicBezTo>
                  <a:cubicBezTo>
                    <a:pt x="12392" y="21553"/>
                    <a:pt x="13562" y="21107"/>
                    <a:pt x="14455" y="20214"/>
                  </a:cubicBezTo>
                  <a:lnTo>
                    <a:pt x="20670" y="14011"/>
                  </a:lnTo>
                  <a:cubicBezTo>
                    <a:pt x="22456" y="12225"/>
                    <a:pt x="22456" y="9332"/>
                    <a:pt x="20670" y="7546"/>
                  </a:cubicBezTo>
                  <a:lnTo>
                    <a:pt x="14455" y="1331"/>
                  </a:lnTo>
                  <a:cubicBezTo>
                    <a:pt x="13562" y="444"/>
                    <a:pt x="12392" y="0"/>
                    <a:pt x="11222" y="0"/>
                  </a:cubicBezTo>
                  <a:close/>
                </a:path>
              </a:pathLst>
            </a:custGeom>
            <a:solidFill>
              <a:schemeClr val="accent5"/>
            </a:solidFill>
            <a:ln>
              <a:noFill/>
            </a:ln>
          </p:spPr>
          <p:txBody>
            <a:bodyPr spcFirstLastPara="1" wrap="square" lIns="82283" tIns="82283" rIns="82283" bIns="82283" anchor="ctr" anchorCtr="0">
              <a:noAutofit/>
            </a:bodyPr>
            <a:lstStyle/>
            <a:p>
              <a:pPr algn="ctr" defTabSz="822960"/>
              <a:r>
                <a:rPr lang="en-GB" sz="2160" b="1" dirty="0">
                  <a:solidFill>
                    <a:srgbClr val="FFFFFF"/>
                  </a:solidFill>
                  <a:latin typeface="Lora" pitchFamily="2" charset="0"/>
                </a:rPr>
                <a:t>04</a:t>
              </a:r>
              <a:endParaRPr sz="2160" b="1" dirty="0">
                <a:solidFill>
                  <a:srgbClr val="FFFFFF"/>
                </a:solidFill>
                <a:latin typeface="Lora" pitchFamily="2" charset="0"/>
              </a:endParaRPr>
            </a:p>
          </p:txBody>
        </p:sp>
        <p:cxnSp>
          <p:nvCxnSpPr>
            <p:cNvPr id="13312" name="Straight Connector 13311">
              <a:extLst>
                <a:ext uri="{FF2B5EF4-FFF2-40B4-BE49-F238E27FC236}">
                  <a16:creationId xmlns:a16="http://schemas.microsoft.com/office/drawing/2014/main" id="{5BD71DE2-17B0-A963-B856-74869E27F64B}"/>
                </a:ext>
              </a:extLst>
            </p:cNvPr>
            <p:cNvCxnSpPr>
              <a:cxnSpLocks/>
            </p:cNvCxnSpPr>
            <p:nvPr/>
          </p:nvCxnSpPr>
          <p:spPr>
            <a:xfrm>
              <a:off x="6333461" y="2522100"/>
              <a:ext cx="4795638" cy="0"/>
            </a:xfrm>
            <a:prstGeom prst="line">
              <a:avLst/>
            </a:prstGeom>
            <a:ln w="9525">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13313" name="TextBox 13312">
              <a:extLst>
                <a:ext uri="{FF2B5EF4-FFF2-40B4-BE49-F238E27FC236}">
                  <a16:creationId xmlns:a16="http://schemas.microsoft.com/office/drawing/2014/main" id="{DEA2B05C-9DA7-1A46-31BB-0997EECEBDDA}"/>
                </a:ext>
              </a:extLst>
            </p:cNvPr>
            <p:cNvSpPr txBox="1"/>
            <p:nvPr/>
          </p:nvSpPr>
          <p:spPr>
            <a:xfrm>
              <a:off x="6969051" y="1608853"/>
              <a:ext cx="4521424" cy="881723"/>
            </a:xfrm>
            <a:prstGeom prst="rect">
              <a:avLst/>
            </a:prstGeom>
            <a:noFill/>
          </p:spPr>
          <p:txBody>
            <a:bodyPr wrap="square" rtlCol="0">
              <a:spAutoFit/>
            </a:bodyPr>
            <a:lstStyle/>
            <a:p>
              <a:pPr defTabSz="822960">
                <a:spcBef>
                  <a:spcPts val="540"/>
                </a:spcBef>
              </a:pPr>
              <a:r>
                <a:rPr lang="en-US" sz="1620" b="1" dirty="0">
                  <a:solidFill>
                    <a:srgbClr val="78B832"/>
                  </a:solidFill>
                  <a:latin typeface="Lora" pitchFamily="2" charset="0"/>
                </a:rPr>
                <a:t>Data Insertion</a:t>
              </a:r>
            </a:p>
            <a:p>
              <a:pPr defTabSz="822960">
                <a:spcBef>
                  <a:spcPts val="540"/>
                </a:spcBef>
              </a:pPr>
              <a:r>
                <a:rPr lang="en-IN" sz="1260" dirty="0">
                  <a:solidFill>
                    <a:srgbClr val="000000">
                      <a:lumMod val="75000"/>
                      <a:lumOff val="25000"/>
                    </a:srgbClr>
                  </a:solidFill>
                  <a:latin typeface="Lora" pitchFamily="2" charset="0"/>
                  <a:ea typeface="Times New Roman" panose="02020603050405020304" pitchFamily="18" charset="0"/>
                </a:rPr>
                <a:t>Used a MERGE statement to insert or update user scores based on the existing records in the table.</a:t>
              </a:r>
              <a:endParaRPr lang="en-US" sz="1080" dirty="0">
                <a:solidFill>
                  <a:srgbClr val="000000">
                    <a:lumMod val="75000"/>
                    <a:lumOff val="25000"/>
                  </a:srgbClr>
                </a:solidFill>
                <a:latin typeface="Lora" pitchFamily="2" charset="0"/>
                <a:ea typeface="Lato Light" panose="020F0502020204030203" pitchFamily="34" charset="0"/>
                <a:cs typeface="Lato Light" panose="020F0502020204030203" pitchFamily="34" charset="0"/>
              </a:endParaRPr>
            </a:p>
          </p:txBody>
        </p:sp>
      </p:grpSp>
      <p:grpSp>
        <p:nvGrpSpPr>
          <p:cNvPr id="2" name="Group 1">
            <a:extLst>
              <a:ext uri="{FF2B5EF4-FFF2-40B4-BE49-F238E27FC236}">
                <a16:creationId xmlns:a16="http://schemas.microsoft.com/office/drawing/2014/main" id="{BCAF2D40-1942-DD99-3DF4-C76A2BDC376B}"/>
              </a:ext>
            </a:extLst>
          </p:cNvPr>
          <p:cNvGrpSpPr/>
          <p:nvPr/>
        </p:nvGrpSpPr>
        <p:grpSpPr>
          <a:xfrm>
            <a:off x="8495653" y="4980932"/>
            <a:ext cx="5057059" cy="852945"/>
            <a:chOff x="5871519" y="1608853"/>
            <a:chExt cx="5618954" cy="947716"/>
          </a:xfrm>
        </p:grpSpPr>
        <p:sp>
          <p:nvSpPr>
            <p:cNvPr id="39" name="Google Shape;626;p23">
              <a:extLst>
                <a:ext uri="{FF2B5EF4-FFF2-40B4-BE49-F238E27FC236}">
                  <a16:creationId xmlns:a16="http://schemas.microsoft.com/office/drawing/2014/main" id="{881ADE57-E1F1-E8C8-A88C-AC4FE4C3DE97}"/>
                </a:ext>
              </a:extLst>
            </p:cNvPr>
            <p:cNvSpPr/>
            <p:nvPr/>
          </p:nvSpPr>
          <p:spPr>
            <a:xfrm>
              <a:off x="5871519" y="1669835"/>
              <a:ext cx="923885" cy="886734"/>
            </a:xfrm>
            <a:custGeom>
              <a:avLst/>
              <a:gdLst/>
              <a:ahLst/>
              <a:cxnLst/>
              <a:rect l="l" t="t" r="r" b="b"/>
              <a:pathLst>
                <a:path w="22457" h="21554" extrusionOk="0">
                  <a:moveTo>
                    <a:pt x="11222" y="0"/>
                  </a:moveTo>
                  <a:cubicBezTo>
                    <a:pt x="10053" y="0"/>
                    <a:pt x="8883" y="444"/>
                    <a:pt x="7990" y="1331"/>
                  </a:cubicBezTo>
                  <a:lnTo>
                    <a:pt x="1787" y="7546"/>
                  </a:lnTo>
                  <a:cubicBezTo>
                    <a:pt x="1" y="9332"/>
                    <a:pt x="1" y="12225"/>
                    <a:pt x="1787" y="14011"/>
                  </a:cubicBezTo>
                  <a:lnTo>
                    <a:pt x="7990" y="20214"/>
                  </a:lnTo>
                  <a:cubicBezTo>
                    <a:pt x="8883" y="21107"/>
                    <a:pt x="10053" y="21553"/>
                    <a:pt x="11222" y="21553"/>
                  </a:cubicBezTo>
                  <a:cubicBezTo>
                    <a:pt x="12392" y="21553"/>
                    <a:pt x="13562" y="21107"/>
                    <a:pt x="14455" y="20214"/>
                  </a:cubicBezTo>
                  <a:lnTo>
                    <a:pt x="20670" y="14011"/>
                  </a:lnTo>
                  <a:cubicBezTo>
                    <a:pt x="22456" y="12225"/>
                    <a:pt x="22456" y="9332"/>
                    <a:pt x="20670" y="7546"/>
                  </a:cubicBezTo>
                  <a:lnTo>
                    <a:pt x="14455" y="1331"/>
                  </a:lnTo>
                  <a:cubicBezTo>
                    <a:pt x="13562" y="444"/>
                    <a:pt x="12392" y="0"/>
                    <a:pt x="11222" y="0"/>
                  </a:cubicBezTo>
                  <a:close/>
                </a:path>
              </a:pathLst>
            </a:custGeom>
            <a:solidFill>
              <a:schemeClr val="accent6">
                <a:lumMod val="75000"/>
              </a:schemeClr>
            </a:solidFill>
            <a:ln>
              <a:noFill/>
            </a:ln>
          </p:spPr>
          <p:txBody>
            <a:bodyPr spcFirstLastPara="1" wrap="square" lIns="82283" tIns="82283" rIns="82283" bIns="82283" anchor="ctr" anchorCtr="0">
              <a:noAutofit/>
            </a:bodyPr>
            <a:lstStyle/>
            <a:p>
              <a:pPr algn="ctr" defTabSz="822960"/>
              <a:r>
                <a:rPr lang="en-GB" sz="2160" b="1" dirty="0">
                  <a:solidFill>
                    <a:srgbClr val="FFFFFF"/>
                  </a:solidFill>
                  <a:latin typeface="Lora" pitchFamily="2" charset="0"/>
                </a:rPr>
                <a:t>04</a:t>
              </a:r>
              <a:endParaRPr sz="2160" b="1" dirty="0">
                <a:solidFill>
                  <a:srgbClr val="FFFFFF"/>
                </a:solidFill>
                <a:latin typeface="Lora" pitchFamily="2" charset="0"/>
              </a:endParaRPr>
            </a:p>
          </p:txBody>
        </p:sp>
        <p:cxnSp>
          <p:nvCxnSpPr>
            <p:cNvPr id="42" name="Straight Connector 41">
              <a:extLst>
                <a:ext uri="{FF2B5EF4-FFF2-40B4-BE49-F238E27FC236}">
                  <a16:creationId xmlns:a16="http://schemas.microsoft.com/office/drawing/2014/main" id="{07133586-27BD-09B5-16E2-B32C605BF469}"/>
                </a:ext>
              </a:extLst>
            </p:cNvPr>
            <p:cNvCxnSpPr>
              <a:cxnSpLocks/>
            </p:cNvCxnSpPr>
            <p:nvPr/>
          </p:nvCxnSpPr>
          <p:spPr>
            <a:xfrm>
              <a:off x="6333461" y="2522100"/>
              <a:ext cx="4795638" cy="0"/>
            </a:xfrm>
            <a:prstGeom prst="line">
              <a:avLst/>
            </a:prstGeom>
            <a:ln w="9525">
              <a:solidFill>
                <a:srgbClr val="C61B13"/>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6B24543-B7DA-B114-D024-0365C9A8DF33}"/>
                </a:ext>
              </a:extLst>
            </p:cNvPr>
            <p:cNvSpPr txBox="1"/>
            <p:nvPr/>
          </p:nvSpPr>
          <p:spPr>
            <a:xfrm>
              <a:off x="6969050" y="1608853"/>
              <a:ext cx="4521423" cy="666278"/>
            </a:xfrm>
            <a:prstGeom prst="rect">
              <a:avLst/>
            </a:prstGeom>
            <a:noFill/>
          </p:spPr>
          <p:txBody>
            <a:bodyPr wrap="square" rtlCol="0">
              <a:spAutoFit/>
            </a:bodyPr>
            <a:lstStyle/>
            <a:p>
              <a:pPr defTabSz="822960">
                <a:spcBef>
                  <a:spcPts val="540"/>
                </a:spcBef>
              </a:pPr>
              <a:r>
                <a:rPr lang="en-IN" sz="1620" b="1" dirty="0">
                  <a:solidFill>
                    <a:srgbClr val="C61B13"/>
                  </a:solidFill>
                  <a:latin typeface="Lora" pitchFamily="2" charset="0"/>
                </a:rPr>
                <a:t>user_scores table in SQL Server</a:t>
              </a:r>
            </a:p>
            <a:p>
              <a:pPr defTabSz="822960">
                <a:spcBef>
                  <a:spcPts val="540"/>
                </a:spcBef>
              </a:pPr>
              <a:r>
                <a:rPr lang="en-IN" sz="1260" dirty="0">
                  <a:solidFill>
                    <a:srgbClr val="000000">
                      <a:lumMod val="75000"/>
                      <a:lumOff val="25000"/>
                    </a:srgbClr>
                  </a:solidFill>
                  <a:latin typeface="Lora" pitchFamily="2" charset="0"/>
                  <a:ea typeface="Times New Roman" panose="02020603050405020304" pitchFamily="18" charset="0"/>
                </a:rPr>
                <a:t>Successfully exported data to SQL Server.</a:t>
              </a:r>
              <a:endParaRPr lang="en-US" sz="1080" dirty="0">
                <a:solidFill>
                  <a:srgbClr val="000000">
                    <a:lumMod val="75000"/>
                    <a:lumOff val="25000"/>
                  </a:srgbClr>
                </a:solidFill>
                <a:latin typeface="Lora" pitchFamily="2" charset="0"/>
                <a:ea typeface="Lato Light" panose="020F0502020204030203" pitchFamily="34" charset="0"/>
                <a:cs typeface="Lato Light" panose="020F0502020204030203" pitchFamily="34" charset="0"/>
              </a:endParaRPr>
            </a:p>
          </p:txBody>
        </p:sp>
      </p:grpSp>
      <p:grpSp>
        <p:nvGrpSpPr>
          <p:cNvPr id="48" name="Group 47">
            <a:extLst>
              <a:ext uri="{FF2B5EF4-FFF2-40B4-BE49-F238E27FC236}">
                <a16:creationId xmlns:a16="http://schemas.microsoft.com/office/drawing/2014/main" id="{697E1189-DA4C-41EA-0458-BF1F51E40EBE}"/>
              </a:ext>
            </a:extLst>
          </p:cNvPr>
          <p:cNvGrpSpPr/>
          <p:nvPr/>
        </p:nvGrpSpPr>
        <p:grpSpPr>
          <a:xfrm>
            <a:off x="8495652" y="6010605"/>
            <a:ext cx="4731822" cy="852945"/>
            <a:chOff x="5871519" y="1608853"/>
            <a:chExt cx="5257580" cy="947716"/>
          </a:xfrm>
        </p:grpSpPr>
        <p:sp>
          <p:nvSpPr>
            <p:cNvPr id="49" name="Google Shape;626;p23">
              <a:extLst>
                <a:ext uri="{FF2B5EF4-FFF2-40B4-BE49-F238E27FC236}">
                  <a16:creationId xmlns:a16="http://schemas.microsoft.com/office/drawing/2014/main" id="{3B0AC8A1-DF3F-935F-576D-4BFF80996B55}"/>
                </a:ext>
              </a:extLst>
            </p:cNvPr>
            <p:cNvSpPr/>
            <p:nvPr/>
          </p:nvSpPr>
          <p:spPr>
            <a:xfrm>
              <a:off x="5871519" y="1669835"/>
              <a:ext cx="923885" cy="886734"/>
            </a:xfrm>
            <a:custGeom>
              <a:avLst/>
              <a:gdLst/>
              <a:ahLst/>
              <a:cxnLst/>
              <a:rect l="l" t="t" r="r" b="b"/>
              <a:pathLst>
                <a:path w="22457" h="21554" extrusionOk="0">
                  <a:moveTo>
                    <a:pt x="11222" y="0"/>
                  </a:moveTo>
                  <a:cubicBezTo>
                    <a:pt x="10053" y="0"/>
                    <a:pt x="8883" y="444"/>
                    <a:pt x="7990" y="1331"/>
                  </a:cubicBezTo>
                  <a:lnTo>
                    <a:pt x="1787" y="7546"/>
                  </a:lnTo>
                  <a:cubicBezTo>
                    <a:pt x="1" y="9332"/>
                    <a:pt x="1" y="12225"/>
                    <a:pt x="1787" y="14011"/>
                  </a:cubicBezTo>
                  <a:lnTo>
                    <a:pt x="7990" y="20214"/>
                  </a:lnTo>
                  <a:cubicBezTo>
                    <a:pt x="8883" y="21107"/>
                    <a:pt x="10053" y="21553"/>
                    <a:pt x="11222" y="21553"/>
                  </a:cubicBezTo>
                  <a:cubicBezTo>
                    <a:pt x="12392" y="21553"/>
                    <a:pt x="13562" y="21107"/>
                    <a:pt x="14455" y="20214"/>
                  </a:cubicBezTo>
                  <a:lnTo>
                    <a:pt x="20670" y="14011"/>
                  </a:lnTo>
                  <a:cubicBezTo>
                    <a:pt x="22456" y="12225"/>
                    <a:pt x="22456" y="9332"/>
                    <a:pt x="20670" y="7546"/>
                  </a:cubicBezTo>
                  <a:lnTo>
                    <a:pt x="14455" y="1331"/>
                  </a:lnTo>
                  <a:cubicBezTo>
                    <a:pt x="13562" y="444"/>
                    <a:pt x="12392" y="0"/>
                    <a:pt x="11222" y="0"/>
                  </a:cubicBezTo>
                  <a:close/>
                </a:path>
              </a:pathLst>
            </a:custGeom>
            <a:solidFill>
              <a:schemeClr val="bg2">
                <a:lumMod val="50000"/>
              </a:schemeClr>
            </a:solidFill>
            <a:ln>
              <a:noFill/>
            </a:ln>
          </p:spPr>
          <p:txBody>
            <a:bodyPr spcFirstLastPara="1" wrap="square" lIns="82283" tIns="82283" rIns="82283" bIns="82283" anchor="ctr" anchorCtr="0">
              <a:noAutofit/>
            </a:bodyPr>
            <a:lstStyle/>
            <a:p>
              <a:pPr algn="ctr" defTabSz="822960"/>
              <a:r>
                <a:rPr lang="en-GB" sz="2160" b="1" dirty="0">
                  <a:solidFill>
                    <a:srgbClr val="FFFFFF"/>
                  </a:solidFill>
                  <a:latin typeface="Lora" pitchFamily="2" charset="0"/>
                </a:rPr>
                <a:t>04</a:t>
              </a:r>
              <a:endParaRPr sz="2160" b="1" dirty="0">
                <a:solidFill>
                  <a:srgbClr val="FFFFFF"/>
                </a:solidFill>
                <a:latin typeface="Lora" pitchFamily="2" charset="0"/>
              </a:endParaRPr>
            </a:p>
          </p:txBody>
        </p:sp>
        <p:cxnSp>
          <p:nvCxnSpPr>
            <p:cNvPr id="50" name="Straight Connector 49">
              <a:extLst>
                <a:ext uri="{FF2B5EF4-FFF2-40B4-BE49-F238E27FC236}">
                  <a16:creationId xmlns:a16="http://schemas.microsoft.com/office/drawing/2014/main" id="{0EDA2821-3057-B816-1218-837698327DB2}"/>
                </a:ext>
              </a:extLst>
            </p:cNvPr>
            <p:cNvCxnSpPr>
              <a:cxnSpLocks/>
            </p:cNvCxnSpPr>
            <p:nvPr/>
          </p:nvCxnSpPr>
          <p:spPr>
            <a:xfrm>
              <a:off x="6333461" y="2522100"/>
              <a:ext cx="4795638" cy="0"/>
            </a:xfrm>
            <a:prstGeom prst="line">
              <a:avLst/>
            </a:prstGeom>
            <a:ln w="9525">
              <a:solidFill>
                <a:srgbClr val="777777"/>
              </a:solidFill>
              <a:tailEnd type="ova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3A7873-169C-3607-0CEF-6E343ED54A25}"/>
                </a:ext>
              </a:extLst>
            </p:cNvPr>
            <p:cNvSpPr txBox="1"/>
            <p:nvPr/>
          </p:nvSpPr>
          <p:spPr>
            <a:xfrm>
              <a:off x="6969051" y="1608853"/>
              <a:ext cx="4160047" cy="666278"/>
            </a:xfrm>
            <a:prstGeom prst="rect">
              <a:avLst/>
            </a:prstGeom>
            <a:noFill/>
          </p:spPr>
          <p:txBody>
            <a:bodyPr wrap="square" rtlCol="0">
              <a:spAutoFit/>
            </a:bodyPr>
            <a:lstStyle/>
            <a:p>
              <a:pPr defTabSz="822960">
                <a:spcBef>
                  <a:spcPts val="540"/>
                </a:spcBef>
              </a:pPr>
              <a:r>
                <a:rPr lang="en-US" sz="1620" b="1" dirty="0">
                  <a:solidFill>
                    <a:srgbClr val="777777"/>
                  </a:solidFill>
                  <a:latin typeface="Lora" pitchFamily="2" charset="0"/>
                </a:rPr>
                <a:t>Verified Table Existence</a:t>
              </a:r>
            </a:p>
            <a:p>
              <a:pPr defTabSz="822960">
                <a:spcBef>
                  <a:spcPts val="540"/>
                </a:spcBef>
              </a:pPr>
              <a:r>
                <a:rPr lang="en-IN" sz="1260" dirty="0">
                  <a:solidFill>
                    <a:srgbClr val="000000">
                      <a:lumMod val="75000"/>
                      <a:lumOff val="25000"/>
                    </a:srgbClr>
                  </a:solidFill>
                  <a:latin typeface="Lora" pitchFamily="2" charset="0"/>
                  <a:ea typeface="Times New Roman" panose="02020603050405020304" pitchFamily="18" charset="0"/>
                </a:rPr>
                <a:t>Confirmed that the user_scores table exists.</a:t>
              </a:r>
              <a:endParaRPr lang="en-US" sz="1080" dirty="0">
                <a:solidFill>
                  <a:srgbClr val="000000">
                    <a:lumMod val="75000"/>
                    <a:lumOff val="25000"/>
                  </a:srgbClr>
                </a:solidFill>
                <a:latin typeface="Lora" pitchFamily="2" charset="0"/>
                <a:ea typeface="Lato Light" panose="020F0502020204030203" pitchFamily="34" charset="0"/>
                <a:cs typeface="Lato Light" panose="020F0502020204030203" pitchFamily="34" charset="0"/>
              </a:endParaRPr>
            </a:p>
          </p:txBody>
        </p:sp>
      </p:grpSp>
      <p:grpSp>
        <p:nvGrpSpPr>
          <p:cNvPr id="13314" name="Group 13313">
            <a:extLst>
              <a:ext uri="{FF2B5EF4-FFF2-40B4-BE49-F238E27FC236}">
                <a16:creationId xmlns:a16="http://schemas.microsoft.com/office/drawing/2014/main" id="{48DA4219-9447-2A24-04C0-18DD11F4D840}"/>
              </a:ext>
            </a:extLst>
          </p:cNvPr>
          <p:cNvGrpSpPr/>
          <p:nvPr/>
        </p:nvGrpSpPr>
        <p:grpSpPr>
          <a:xfrm>
            <a:off x="8495653" y="7052230"/>
            <a:ext cx="5568689" cy="852945"/>
            <a:chOff x="5871519" y="1608853"/>
            <a:chExt cx="6187432" cy="947716"/>
          </a:xfrm>
        </p:grpSpPr>
        <p:sp>
          <p:nvSpPr>
            <p:cNvPr id="13316" name="Google Shape;626;p23">
              <a:extLst>
                <a:ext uri="{FF2B5EF4-FFF2-40B4-BE49-F238E27FC236}">
                  <a16:creationId xmlns:a16="http://schemas.microsoft.com/office/drawing/2014/main" id="{CECB3067-80FC-466E-6784-64EF6028A066}"/>
                </a:ext>
              </a:extLst>
            </p:cNvPr>
            <p:cNvSpPr/>
            <p:nvPr/>
          </p:nvSpPr>
          <p:spPr>
            <a:xfrm>
              <a:off x="5871519" y="1669835"/>
              <a:ext cx="923885" cy="886734"/>
            </a:xfrm>
            <a:custGeom>
              <a:avLst/>
              <a:gdLst/>
              <a:ahLst/>
              <a:cxnLst/>
              <a:rect l="l" t="t" r="r" b="b"/>
              <a:pathLst>
                <a:path w="22457" h="21554" extrusionOk="0">
                  <a:moveTo>
                    <a:pt x="11222" y="0"/>
                  </a:moveTo>
                  <a:cubicBezTo>
                    <a:pt x="10053" y="0"/>
                    <a:pt x="8883" y="444"/>
                    <a:pt x="7990" y="1331"/>
                  </a:cubicBezTo>
                  <a:lnTo>
                    <a:pt x="1787" y="7546"/>
                  </a:lnTo>
                  <a:cubicBezTo>
                    <a:pt x="1" y="9332"/>
                    <a:pt x="1" y="12225"/>
                    <a:pt x="1787" y="14011"/>
                  </a:cubicBezTo>
                  <a:lnTo>
                    <a:pt x="7990" y="20214"/>
                  </a:lnTo>
                  <a:cubicBezTo>
                    <a:pt x="8883" y="21107"/>
                    <a:pt x="10053" y="21553"/>
                    <a:pt x="11222" y="21553"/>
                  </a:cubicBezTo>
                  <a:cubicBezTo>
                    <a:pt x="12392" y="21553"/>
                    <a:pt x="13562" y="21107"/>
                    <a:pt x="14455" y="20214"/>
                  </a:cubicBezTo>
                  <a:lnTo>
                    <a:pt x="20670" y="14011"/>
                  </a:lnTo>
                  <a:cubicBezTo>
                    <a:pt x="22456" y="12225"/>
                    <a:pt x="22456" y="9332"/>
                    <a:pt x="20670" y="7546"/>
                  </a:cubicBezTo>
                  <a:lnTo>
                    <a:pt x="14455" y="1331"/>
                  </a:lnTo>
                  <a:cubicBezTo>
                    <a:pt x="13562" y="444"/>
                    <a:pt x="12392" y="0"/>
                    <a:pt x="11222" y="0"/>
                  </a:cubicBezTo>
                  <a:close/>
                </a:path>
              </a:pathLst>
            </a:custGeom>
            <a:solidFill>
              <a:srgbClr val="FFC000"/>
            </a:solidFill>
            <a:ln>
              <a:noFill/>
            </a:ln>
          </p:spPr>
          <p:txBody>
            <a:bodyPr spcFirstLastPara="1" wrap="square" lIns="82283" tIns="82283" rIns="82283" bIns="82283" anchor="ctr" anchorCtr="0">
              <a:noAutofit/>
            </a:bodyPr>
            <a:lstStyle/>
            <a:p>
              <a:pPr algn="ctr" defTabSz="822960"/>
              <a:r>
                <a:rPr lang="en-GB" sz="2160" b="1" dirty="0">
                  <a:solidFill>
                    <a:srgbClr val="FFFFFF"/>
                  </a:solidFill>
                  <a:latin typeface="Lora" pitchFamily="2" charset="0"/>
                </a:rPr>
                <a:t>04</a:t>
              </a:r>
              <a:endParaRPr sz="2160" b="1" dirty="0">
                <a:solidFill>
                  <a:srgbClr val="FFFFFF"/>
                </a:solidFill>
                <a:latin typeface="Lora" pitchFamily="2" charset="0"/>
              </a:endParaRPr>
            </a:p>
          </p:txBody>
        </p:sp>
        <p:cxnSp>
          <p:nvCxnSpPr>
            <p:cNvPr id="13317" name="Straight Connector 13316">
              <a:extLst>
                <a:ext uri="{FF2B5EF4-FFF2-40B4-BE49-F238E27FC236}">
                  <a16:creationId xmlns:a16="http://schemas.microsoft.com/office/drawing/2014/main" id="{9784069A-C9A2-116B-1152-6415796B2BA9}"/>
                </a:ext>
              </a:extLst>
            </p:cNvPr>
            <p:cNvCxnSpPr>
              <a:cxnSpLocks/>
            </p:cNvCxnSpPr>
            <p:nvPr/>
          </p:nvCxnSpPr>
          <p:spPr>
            <a:xfrm>
              <a:off x="6333461" y="2522100"/>
              <a:ext cx="4795638" cy="0"/>
            </a:xfrm>
            <a:prstGeom prst="line">
              <a:avLst/>
            </a:prstGeom>
            <a:ln w="9525">
              <a:solidFill>
                <a:srgbClr val="FFC000"/>
              </a:solidFill>
              <a:tailEnd type="oval"/>
            </a:ln>
          </p:spPr>
          <p:style>
            <a:lnRef idx="1">
              <a:schemeClr val="accent1"/>
            </a:lnRef>
            <a:fillRef idx="0">
              <a:schemeClr val="accent1"/>
            </a:fillRef>
            <a:effectRef idx="0">
              <a:schemeClr val="accent1"/>
            </a:effectRef>
            <a:fontRef idx="minor">
              <a:schemeClr val="tx1"/>
            </a:fontRef>
          </p:style>
        </p:cxnSp>
        <p:sp>
          <p:nvSpPr>
            <p:cNvPr id="13318" name="TextBox 13317">
              <a:extLst>
                <a:ext uri="{FF2B5EF4-FFF2-40B4-BE49-F238E27FC236}">
                  <a16:creationId xmlns:a16="http://schemas.microsoft.com/office/drawing/2014/main" id="{58A17670-6EAE-6211-B6F1-3CF1BC64AA58}"/>
                </a:ext>
              </a:extLst>
            </p:cNvPr>
            <p:cNvSpPr txBox="1"/>
            <p:nvPr/>
          </p:nvSpPr>
          <p:spPr>
            <a:xfrm>
              <a:off x="6969050" y="1608853"/>
              <a:ext cx="5089901" cy="881723"/>
            </a:xfrm>
            <a:prstGeom prst="rect">
              <a:avLst/>
            </a:prstGeom>
            <a:noFill/>
          </p:spPr>
          <p:txBody>
            <a:bodyPr wrap="square" rtlCol="0">
              <a:spAutoFit/>
            </a:bodyPr>
            <a:lstStyle/>
            <a:p>
              <a:pPr defTabSz="822960">
                <a:spcBef>
                  <a:spcPts val="540"/>
                </a:spcBef>
              </a:pPr>
              <a:r>
                <a:rPr lang="en-US" sz="1620" b="1" dirty="0">
                  <a:solidFill>
                    <a:srgbClr val="FFC000"/>
                  </a:solidFill>
                  <a:latin typeface="Lora" pitchFamily="2" charset="0"/>
                </a:rPr>
                <a:t>Table Structure</a:t>
              </a:r>
            </a:p>
            <a:p>
              <a:pPr defTabSz="822960">
                <a:spcBef>
                  <a:spcPts val="540"/>
                </a:spcBef>
              </a:pPr>
              <a:r>
                <a:rPr lang="en-IN" sz="1260" dirty="0">
                  <a:solidFill>
                    <a:srgbClr val="000000">
                      <a:lumMod val="75000"/>
                      <a:lumOff val="25000"/>
                    </a:srgbClr>
                  </a:solidFill>
                  <a:latin typeface="Lora" pitchFamily="2" charset="0"/>
                  <a:ea typeface="Times New Roman" panose="02020603050405020304" pitchFamily="18" charset="0"/>
                </a:rPr>
                <a:t>Retrieved and displayed the column names, data types, and lengths, ensuring the table structure is as expected.</a:t>
              </a:r>
              <a:endParaRPr lang="en-US" sz="1080" dirty="0">
                <a:solidFill>
                  <a:srgbClr val="000000">
                    <a:lumMod val="75000"/>
                    <a:lumOff val="25000"/>
                  </a:srgbClr>
                </a:solidFill>
                <a:latin typeface="Lora" pitchFamily="2" charset="0"/>
                <a:ea typeface="Lato Light" panose="020F0502020204030203" pitchFamily="34" charset="0"/>
                <a:cs typeface="Lato Light" panose="020F0502020204030203" pitchFamily="34" charset="0"/>
              </a:endParaRPr>
            </a:p>
          </p:txBody>
        </p:sp>
      </p:grpSp>
      <p:sp>
        <p:nvSpPr>
          <p:cNvPr id="13328" name="TextBox 13327">
            <a:extLst>
              <a:ext uri="{FF2B5EF4-FFF2-40B4-BE49-F238E27FC236}">
                <a16:creationId xmlns:a16="http://schemas.microsoft.com/office/drawing/2014/main" id="{EB6AA1C7-6E3B-25B6-7097-5030BBF31980}"/>
              </a:ext>
            </a:extLst>
          </p:cNvPr>
          <p:cNvSpPr txBox="1"/>
          <p:nvPr/>
        </p:nvSpPr>
        <p:spPr>
          <a:xfrm>
            <a:off x="1288439" y="3336"/>
            <a:ext cx="12400957" cy="76944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Task 4: Satisfaction Analysis</a:t>
            </a:r>
          </a:p>
        </p:txBody>
      </p:sp>
      <p:sp>
        <p:nvSpPr>
          <p:cNvPr id="13329" name="TextBox 13328">
            <a:extLst>
              <a:ext uri="{FF2B5EF4-FFF2-40B4-BE49-F238E27FC236}">
                <a16:creationId xmlns:a16="http://schemas.microsoft.com/office/drawing/2014/main" id="{2F30AC84-CA49-E673-A85A-F7DB3FC25847}"/>
              </a:ext>
            </a:extLst>
          </p:cNvPr>
          <p:cNvSpPr txBox="1"/>
          <p:nvPr/>
        </p:nvSpPr>
        <p:spPr>
          <a:xfrm>
            <a:off x="258185" y="636729"/>
            <a:ext cx="13083776" cy="40011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rPr>
              <a:t>Task 4.6 - Export to MySQL</a:t>
            </a:r>
            <a:endParaRPr kumimoji="0" lang="en-GB" sz="20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endParaRPr>
          </a:p>
        </p:txBody>
      </p:sp>
      <p:pic>
        <p:nvPicPr>
          <p:cNvPr id="13337" name="Picture 13336">
            <a:extLst>
              <a:ext uri="{FF2B5EF4-FFF2-40B4-BE49-F238E27FC236}">
                <a16:creationId xmlns:a16="http://schemas.microsoft.com/office/drawing/2014/main" id="{78896635-6A95-8DE0-6DD3-3D45FA3C6801}"/>
              </a:ext>
            </a:extLst>
          </p:cNvPr>
          <p:cNvPicPr>
            <a:picLocks noChangeAspect="1"/>
          </p:cNvPicPr>
          <p:nvPr/>
        </p:nvPicPr>
        <p:blipFill>
          <a:blip r:embed="rId2"/>
          <a:stretch>
            <a:fillRect/>
          </a:stretch>
        </p:blipFill>
        <p:spPr>
          <a:xfrm>
            <a:off x="0" y="1076724"/>
            <a:ext cx="5146970" cy="3081618"/>
          </a:xfrm>
          <a:prstGeom prst="rect">
            <a:avLst/>
          </a:prstGeom>
          <a:ln>
            <a:noFill/>
          </a:ln>
          <a:effectLst>
            <a:outerShdw blurRad="292100" dist="139700" dir="2700000" algn="tl" rotWithShape="0">
              <a:srgbClr val="333333">
                <a:alpha val="65000"/>
              </a:srgbClr>
            </a:outerShdw>
          </a:effectLst>
        </p:spPr>
      </p:pic>
      <p:pic>
        <p:nvPicPr>
          <p:cNvPr id="13339" name="Picture 13338">
            <a:extLst>
              <a:ext uri="{FF2B5EF4-FFF2-40B4-BE49-F238E27FC236}">
                <a16:creationId xmlns:a16="http://schemas.microsoft.com/office/drawing/2014/main" id="{90031559-92EA-C3F0-E546-10AA2A778623}"/>
              </a:ext>
            </a:extLst>
          </p:cNvPr>
          <p:cNvPicPr>
            <a:picLocks noChangeAspect="1"/>
          </p:cNvPicPr>
          <p:nvPr/>
        </p:nvPicPr>
        <p:blipFill>
          <a:blip r:embed="rId3"/>
          <a:stretch>
            <a:fillRect/>
          </a:stretch>
        </p:blipFill>
        <p:spPr>
          <a:xfrm>
            <a:off x="0" y="4158342"/>
            <a:ext cx="5146970" cy="2498378"/>
          </a:xfrm>
          <a:prstGeom prst="rect">
            <a:avLst/>
          </a:prstGeom>
          <a:ln>
            <a:noFill/>
          </a:ln>
          <a:effectLst>
            <a:outerShdw blurRad="292100" dist="139700" dir="2700000" algn="tl" rotWithShape="0">
              <a:srgbClr val="333333">
                <a:alpha val="65000"/>
              </a:srgbClr>
            </a:outerShdw>
          </a:effectLst>
        </p:spPr>
      </p:pic>
      <p:pic>
        <p:nvPicPr>
          <p:cNvPr id="13341" name="Picture 13340">
            <a:extLst>
              <a:ext uri="{FF2B5EF4-FFF2-40B4-BE49-F238E27FC236}">
                <a16:creationId xmlns:a16="http://schemas.microsoft.com/office/drawing/2014/main" id="{23D6A3FD-B7DA-306A-80B1-78DD12462639}"/>
              </a:ext>
            </a:extLst>
          </p:cNvPr>
          <p:cNvPicPr>
            <a:picLocks noChangeAspect="1"/>
          </p:cNvPicPr>
          <p:nvPr/>
        </p:nvPicPr>
        <p:blipFill>
          <a:blip r:embed="rId4"/>
          <a:stretch>
            <a:fillRect/>
          </a:stretch>
        </p:blipFill>
        <p:spPr>
          <a:xfrm>
            <a:off x="5169653" y="1435962"/>
            <a:ext cx="3082630" cy="2178103"/>
          </a:xfrm>
          <a:prstGeom prst="rect">
            <a:avLst/>
          </a:prstGeom>
          <a:ln>
            <a:noFill/>
          </a:ln>
          <a:effectLst>
            <a:outerShdw blurRad="292100" dist="139700" dir="2700000" algn="tl" rotWithShape="0">
              <a:srgbClr val="333333">
                <a:alpha val="65000"/>
              </a:srgbClr>
            </a:outerShdw>
          </a:effectLst>
        </p:spPr>
      </p:pic>
      <p:pic>
        <p:nvPicPr>
          <p:cNvPr id="13343" name="Picture 13342">
            <a:extLst>
              <a:ext uri="{FF2B5EF4-FFF2-40B4-BE49-F238E27FC236}">
                <a16:creationId xmlns:a16="http://schemas.microsoft.com/office/drawing/2014/main" id="{B691A605-03C2-7B32-CA61-C71398B5EB63}"/>
              </a:ext>
            </a:extLst>
          </p:cNvPr>
          <p:cNvPicPr>
            <a:picLocks noChangeAspect="1"/>
          </p:cNvPicPr>
          <p:nvPr/>
        </p:nvPicPr>
        <p:blipFill>
          <a:blip r:embed="rId5"/>
          <a:stretch>
            <a:fillRect/>
          </a:stretch>
        </p:blipFill>
        <p:spPr>
          <a:xfrm>
            <a:off x="5169653" y="3682571"/>
            <a:ext cx="2962688" cy="2457793"/>
          </a:xfrm>
          <a:prstGeom prst="rect">
            <a:avLst/>
          </a:prstGeom>
          <a:ln>
            <a:noFill/>
          </a:ln>
          <a:effectLst>
            <a:outerShdw blurRad="292100" dist="139700" dir="2700000" algn="tl" rotWithShape="0">
              <a:srgbClr val="333333">
                <a:alpha val="65000"/>
              </a:srgbClr>
            </a:outerShdw>
          </a:effectLst>
        </p:spPr>
      </p:pic>
      <p:pic>
        <p:nvPicPr>
          <p:cNvPr id="13347" name="Picture 13346">
            <a:extLst>
              <a:ext uri="{FF2B5EF4-FFF2-40B4-BE49-F238E27FC236}">
                <a16:creationId xmlns:a16="http://schemas.microsoft.com/office/drawing/2014/main" id="{93693758-5ED2-0B8D-B294-87C17215D9B2}"/>
              </a:ext>
            </a:extLst>
          </p:cNvPr>
          <p:cNvPicPr>
            <a:picLocks noChangeAspect="1"/>
          </p:cNvPicPr>
          <p:nvPr/>
        </p:nvPicPr>
        <p:blipFill>
          <a:blip r:embed="rId6"/>
          <a:stretch>
            <a:fillRect/>
          </a:stretch>
        </p:blipFill>
        <p:spPr>
          <a:xfrm>
            <a:off x="0" y="6656721"/>
            <a:ext cx="4746171" cy="1586758"/>
          </a:xfrm>
          <a:prstGeom prst="rect">
            <a:avLst/>
          </a:prstGeom>
          <a:ln>
            <a:noFill/>
          </a:ln>
          <a:effectLst>
            <a:outerShdw blurRad="292100" dist="139700" dir="2700000" algn="tl" rotWithShape="0">
              <a:srgbClr val="333333">
                <a:alpha val="65000"/>
              </a:srgbClr>
            </a:outerShdw>
          </a:effectLst>
        </p:spPr>
      </p:pic>
      <p:pic>
        <p:nvPicPr>
          <p:cNvPr id="13349" name="Picture 13348">
            <a:extLst>
              <a:ext uri="{FF2B5EF4-FFF2-40B4-BE49-F238E27FC236}">
                <a16:creationId xmlns:a16="http://schemas.microsoft.com/office/drawing/2014/main" id="{D997CC1D-E455-310C-1750-11981EB714AC}"/>
              </a:ext>
            </a:extLst>
          </p:cNvPr>
          <p:cNvPicPr>
            <a:picLocks noChangeAspect="1"/>
          </p:cNvPicPr>
          <p:nvPr/>
        </p:nvPicPr>
        <p:blipFill>
          <a:blip r:embed="rId7"/>
          <a:stretch>
            <a:fillRect/>
          </a:stretch>
        </p:blipFill>
        <p:spPr>
          <a:xfrm>
            <a:off x="4913922" y="6881053"/>
            <a:ext cx="3115110" cy="885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089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3585AC3-B809-B6D2-93FF-1C8670BB81C1}"/>
              </a:ext>
            </a:extLst>
          </p:cNvPr>
          <p:cNvPicPr>
            <a:picLocks noChangeAspect="1"/>
          </p:cNvPicPr>
          <p:nvPr/>
        </p:nvPicPr>
        <p:blipFill>
          <a:blip r:embed="rId3"/>
          <a:stretch>
            <a:fillRect/>
          </a:stretch>
        </p:blipFill>
        <p:spPr>
          <a:xfrm>
            <a:off x="978680" y="65316"/>
            <a:ext cx="12739229" cy="5976858"/>
          </a:xfrm>
          <a:prstGeom prst="rect">
            <a:avLst/>
          </a:prstGeom>
        </p:spPr>
      </p:pic>
      <p:sp>
        <p:nvSpPr>
          <p:cNvPr id="26" name="Shape 1"/>
          <p:cNvSpPr/>
          <p:nvPr/>
        </p:nvSpPr>
        <p:spPr>
          <a:xfrm>
            <a:off x="2503233" y="6239521"/>
            <a:ext cx="538520" cy="538520"/>
          </a:xfrm>
          <a:prstGeom prst="roundRect">
            <a:avLst>
              <a:gd name="adj" fmla="val 66677"/>
            </a:avLst>
          </a:prstGeom>
          <a:solidFill>
            <a:srgbClr val="F3F3FF"/>
          </a:solidFill>
          <a:ln w="22860">
            <a:solidFill>
              <a:srgbClr val="2D4DF2"/>
            </a:solidFill>
            <a:prstDash val="solid"/>
          </a:ln>
        </p:spPr>
      </p:sp>
      <p:sp>
        <p:nvSpPr>
          <p:cNvPr id="27" name="Text 2"/>
          <p:cNvSpPr/>
          <p:nvPr/>
        </p:nvSpPr>
        <p:spPr>
          <a:xfrm>
            <a:off x="2671111" y="633977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28" name="Text 3"/>
          <p:cNvSpPr/>
          <p:nvPr/>
        </p:nvSpPr>
        <p:spPr>
          <a:xfrm>
            <a:off x="3281068" y="6239521"/>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Executed Query in SQL SSMS</a:t>
            </a:r>
            <a:endParaRPr lang="en-US" sz="2200" b="1" dirty="0"/>
          </a:p>
        </p:txBody>
      </p:sp>
      <p:sp>
        <p:nvSpPr>
          <p:cNvPr id="29" name="Text 4"/>
          <p:cNvSpPr/>
          <p:nvPr/>
        </p:nvSpPr>
        <p:spPr>
          <a:xfrm>
            <a:off x="3281068" y="6735059"/>
            <a:ext cx="3685870" cy="1149072"/>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Executed “Select * from user_scores” table to check if it populates correctly.</a:t>
            </a:r>
            <a:endParaRPr lang="en-US" sz="1850" b="1" dirty="0"/>
          </a:p>
        </p:txBody>
      </p:sp>
      <p:sp>
        <p:nvSpPr>
          <p:cNvPr id="30" name="Shape 5"/>
          <p:cNvSpPr/>
          <p:nvPr/>
        </p:nvSpPr>
        <p:spPr>
          <a:xfrm>
            <a:off x="7456631" y="6239521"/>
            <a:ext cx="538520" cy="538520"/>
          </a:xfrm>
          <a:prstGeom prst="roundRect">
            <a:avLst>
              <a:gd name="adj" fmla="val 66677"/>
            </a:avLst>
          </a:prstGeom>
          <a:solidFill>
            <a:srgbClr val="F3F3FF"/>
          </a:solidFill>
          <a:ln w="22860">
            <a:solidFill>
              <a:srgbClr val="018CE1"/>
            </a:solidFill>
            <a:prstDash val="solid"/>
          </a:ln>
        </p:spPr>
      </p:sp>
      <p:sp>
        <p:nvSpPr>
          <p:cNvPr id="31" name="Text 6"/>
          <p:cNvSpPr/>
          <p:nvPr/>
        </p:nvSpPr>
        <p:spPr>
          <a:xfrm>
            <a:off x="7624509" y="633977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32" name="Text 7"/>
          <p:cNvSpPr/>
          <p:nvPr/>
        </p:nvSpPr>
        <p:spPr>
          <a:xfrm>
            <a:off x="8234466" y="6239521"/>
            <a:ext cx="4186134" cy="351949"/>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Results Appeared in </a:t>
            </a:r>
            <a:r>
              <a:rPr lang="en-IN" sz="2200" b="1" dirty="0">
                <a:solidFill>
                  <a:srgbClr val="00002E"/>
                </a:solidFill>
                <a:latin typeface="Nunito Semi Bold" pitchFamily="34" charset="0"/>
              </a:rPr>
              <a:t>Output Pane</a:t>
            </a:r>
            <a:endParaRPr lang="en-US" sz="2200" b="1" dirty="0">
              <a:solidFill>
                <a:srgbClr val="00002E"/>
              </a:solidFill>
              <a:latin typeface="Nunito Semi Bold" pitchFamily="34" charset="0"/>
            </a:endParaRPr>
          </a:p>
        </p:txBody>
      </p:sp>
      <p:sp>
        <p:nvSpPr>
          <p:cNvPr id="33" name="Text 8"/>
          <p:cNvSpPr/>
          <p:nvPr/>
        </p:nvSpPr>
        <p:spPr>
          <a:xfrm>
            <a:off x="8234466" y="6735058"/>
            <a:ext cx="3522105" cy="1494541"/>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Data in ‘users_scores’ table appeared with All the columns present in updated_df DataFrame</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27976C8-37E6-401B-A3F1-59269267E202}"/>
              </a:ext>
            </a:extLst>
          </p:cNvPr>
          <p:cNvSpPr/>
          <p:nvPr/>
        </p:nvSpPr>
        <p:spPr>
          <a:xfrm>
            <a:off x="7413171" y="0"/>
            <a:ext cx="7217230"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Shape 1"/>
          <p:cNvSpPr/>
          <p:nvPr/>
        </p:nvSpPr>
        <p:spPr>
          <a:xfrm flipH="1">
            <a:off x="370247" y="1553526"/>
            <a:ext cx="56967" cy="6077359"/>
          </a:xfrm>
          <a:prstGeom prst="roundRect">
            <a:avLst>
              <a:gd name="adj" fmla="val 1178055"/>
            </a:avLst>
          </a:prstGeom>
          <a:solidFill>
            <a:srgbClr val="000000">
              <a:alpha val="8000"/>
            </a:srgbClr>
          </a:solidFill>
          <a:ln w="19050">
            <a:solidFill>
              <a:srgbClr val="002060"/>
            </a:solidFill>
          </a:ln>
        </p:spPr>
      </p:sp>
      <p:sp>
        <p:nvSpPr>
          <p:cNvPr id="5" name="Shape 2"/>
          <p:cNvSpPr/>
          <p:nvPr/>
        </p:nvSpPr>
        <p:spPr>
          <a:xfrm>
            <a:off x="640817" y="2375500"/>
            <a:ext cx="837724" cy="30480"/>
          </a:xfrm>
          <a:prstGeom prst="roundRect">
            <a:avLst>
              <a:gd name="adj" fmla="val 1178055"/>
            </a:avLst>
          </a:prstGeom>
          <a:solidFill>
            <a:srgbClr val="2D4DF2"/>
          </a:solidFill>
          <a:ln/>
        </p:spPr>
      </p:sp>
      <p:sp>
        <p:nvSpPr>
          <p:cNvPr id="6" name="Shape 3"/>
          <p:cNvSpPr/>
          <p:nvPr/>
        </p:nvSpPr>
        <p:spPr>
          <a:xfrm>
            <a:off x="132777" y="2121540"/>
            <a:ext cx="538520" cy="538520"/>
          </a:xfrm>
          <a:prstGeom prst="roundRect">
            <a:avLst>
              <a:gd name="adj" fmla="val 66677"/>
            </a:avLst>
          </a:prstGeom>
          <a:solidFill>
            <a:srgbClr val="F3F3FF"/>
          </a:solidFill>
          <a:ln w="22860">
            <a:solidFill>
              <a:srgbClr val="2D4DF2"/>
            </a:solidFill>
            <a:prstDash val="solid"/>
          </a:ln>
        </p:spPr>
      </p:sp>
      <p:sp>
        <p:nvSpPr>
          <p:cNvPr id="7" name="Text 4"/>
          <p:cNvSpPr/>
          <p:nvPr/>
        </p:nvSpPr>
        <p:spPr>
          <a:xfrm>
            <a:off x="300655" y="222179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8" name="Text 5"/>
          <p:cNvSpPr/>
          <p:nvPr/>
        </p:nvSpPr>
        <p:spPr>
          <a:xfrm>
            <a:off x="1615940" y="3441486"/>
            <a:ext cx="4403125" cy="351949"/>
          </a:xfrm>
          <a:prstGeom prst="rect">
            <a:avLst/>
          </a:prstGeom>
          <a:noFill/>
          <a:ln/>
        </p:spPr>
        <p:txBody>
          <a:bodyPr wrap="none" lIns="0" tIns="0" rIns="0" bIns="0" rtlCol="0" anchor="t"/>
          <a:lstStyle/>
          <a:p>
            <a:pPr marL="0" indent="0" algn="l">
              <a:lnSpc>
                <a:spcPts val="2750"/>
              </a:lnSpc>
              <a:buNone/>
            </a:pPr>
            <a:r>
              <a:rPr lang="en-US" sz="2000" b="1" dirty="0">
                <a:solidFill>
                  <a:srgbClr val="00002E"/>
                </a:solidFill>
                <a:latin typeface="Nunito Semi Bold" pitchFamily="34" charset="0"/>
                <a:ea typeface="Nunito Semi Bold" pitchFamily="34" charset="-122"/>
                <a:cs typeface="Nunito Semi Bold" pitchFamily="34" charset="-120"/>
              </a:rPr>
              <a:t>Executed Streamlit Run Command from Terminal</a:t>
            </a:r>
            <a:endParaRPr lang="en-US" sz="2000" b="1" dirty="0"/>
          </a:p>
        </p:txBody>
      </p:sp>
      <p:sp>
        <p:nvSpPr>
          <p:cNvPr id="9" name="Text 6"/>
          <p:cNvSpPr/>
          <p:nvPr/>
        </p:nvSpPr>
        <p:spPr>
          <a:xfrm>
            <a:off x="1653314" y="3937024"/>
            <a:ext cx="5792986" cy="775750"/>
          </a:xfrm>
          <a:prstGeom prst="rect">
            <a:avLst/>
          </a:prstGeom>
          <a:noFill/>
          <a:ln/>
        </p:spPr>
        <p:txBody>
          <a:bodyPr wrap="none" lIns="0" tIns="0" rIns="0" bIns="0" rtlCol="0" anchor="t"/>
          <a:lstStyle/>
          <a:p>
            <a:r>
              <a:rPr lang="en-US" dirty="0">
                <a:solidFill>
                  <a:srgbClr val="00002E"/>
                </a:solidFill>
                <a:latin typeface="Tw Cen MT" panose="020B0602020104020603" pitchFamily="34" charset="0"/>
              </a:rPr>
              <a:t>First copied path of my python file &amp; then entered</a:t>
            </a:r>
          </a:p>
          <a:p>
            <a:r>
              <a:rPr lang="en-US" dirty="0">
                <a:solidFill>
                  <a:srgbClr val="00002E"/>
                </a:solidFill>
                <a:latin typeface="Tw Cen MT" panose="020B0602020104020603" pitchFamily="34" charset="0"/>
              </a:rPr>
              <a:t>cd “C</a:t>
            </a:r>
            <a:r>
              <a:rPr lang="en-US" dirty="0">
                <a:solidFill>
                  <a:srgbClr val="00002E"/>
                </a:solidFill>
                <a:latin typeface="Tw Cen MT" panose="020B0602020104020603" pitchFamily="34" charset="0"/>
                <a:sym typeface="Wingdings" panose="05000000000000000000" pitchFamily="2" charset="2"/>
              </a:rPr>
              <a:t>\Users\DEB\Project 5” to open the directory &amp;</a:t>
            </a:r>
          </a:p>
          <a:p>
            <a:r>
              <a:rPr lang="en-US" dirty="0">
                <a:solidFill>
                  <a:srgbClr val="00002E"/>
                </a:solidFill>
                <a:latin typeface="Tw Cen MT" panose="020B0602020104020603" pitchFamily="34" charset="0"/>
                <a:sym typeface="Wingdings" panose="05000000000000000000" pitchFamily="2" charset="2"/>
              </a:rPr>
              <a:t>Executed the ‘steamlit run streamlit.py’ in terminal window.</a:t>
            </a:r>
            <a:endParaRPr lang="en-US" dirty="0">
              <a:solidFill>
                <a:srgbClr val="00002E"/>
              </a:solidFill>
              <a:latin typeface="Tw Cen MT" panose="020B0602020104020603" pitchFamily="34" charset="0"/>
            </a:endParaRPr>
          </a:p>
        </p:txBody>
      </p:sp>
      <p:sp>
        <p:nvSpPr>
          <p:cNvPr id="10" name="Shape 7"/>
          <p:cNvSpPr/>
          <p:nvPr/>
        </p:nvSpPr>
        <p:spPr>
          <a:xfrm>
            <a:off x="640817" y="5310954"/>
            <a:ext cx="837724" cy="30480"/>
          </a:xfrm>
          <a:prstGeom prst="roundRect">
            <a:avLst>
              <a:gd name="adj" fmla="val 1178055"/>
            </a:avLst>
          </a:prstGeom>
          <a:solidFill>
            <a:srgbClr val="018CE1"/>
          </a:solidFill>
          <a:ln/>
        </p:spPr>
      </p:sp>
      <p:sp>
        <p:nvSpPr>
          <p:cNvPr id="11" name="Shape 8"/>
          <p:cNvSpPr/>
          <p:nvPr/>
        </p:nvSpPr>
        <p:spPr>
          <a:xfrm>
            <a:off x="132777" y="5056996"/>
            <a:ext cx="538520" cy="538520"/>
          </a:xfrm>
          <a:prstGeom prst="roundRect">
            <a:avLst>
              <a:gd name="adj" fmla="val 66677"/>
            </a:avLst>
          </a:prstGeom>
          <a:solidFill>
            <a:srgbClr val="F3F3FF"/>
          </a:solidFill>
          <a:ln w="22860">
            <a:solidFill>
              <a:srgbClr val="018CE1"/>
            </a:solidFill>
            <a:prstDash val="solid"/>
          </a:ln>
        </p:spPr>
      </p:sp>
      <p:sp>
        <p:nvSpPr>
          <p:cNvPr id="12" name="Text 9"/>
          <p:cNvSpPr/>
          <p:nvPr/>
        </p:nvSpPr>
        <p:spPr>
          <a:xfrm>
            <a:off x="300655" y="515724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13" name="Text 10"/>
          <p:cNvSpPr/>
          <p:nvPr/>
        </p:nvSpPr>
        <p:spPr>
          <a:xfrm>
            <a:off x="1615940" y="5027111"/>
            <a:ext cx="291887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Local &amp; Network URL to view Streamlit App</a:t>
            </a:r>
            <a:endParaRPr lang="en-US" sz="2200" b="1" dirty="0"/>
          </a:p>
        </p:txBody>
      </p:sp>
      <p:sp>
        <p:nvSpPr>
          <p:cNvPr id="14" name="Text 11"/>
          <p:cNvSpPr/>
          <p:nvPr/>
        </p:nvSpPr>
        <p:spPr>
          <a:xfrm>
            <a:off x="1615940" y="5522649"/>
            <a:ext cx="5895676" cy="837110"/>
          </a:xfrm>
          <a:prstGeom prst="rect">
            <a:avLst/>
          </a:prstGeom>
          <a:noFill/>
          <a:ln/>
        </p:spPr>
        <p:txBody>
          <a:bodyPr wrap="none" lIns="0" tIns="0" rIns="0" bIns="0" rtlCol="0" anchor="t"/>
          <a:lstStyle/>
          <a:p>
            <a:r>
              <a:rPr lang="en-US" dirty="0">
                <a:solidFill>
                  <a:srgbClr val="00002E"/>
                </a:solidFill>
                <a:latin typeface="Tw Cen MT" panose="020B0602020104020603" pitchFamily="34" charset="0"/>
              </a:rPr>
              <a:t>Got Local URL: </a:t>
            </a:r>
            <a:r>
              <a:rPr lang="en-US" dirty="0">
                <a:solidFill>
                  <a:srgbClr val="00002E"/>
                </a:solidFill>
                <a:latin typeface="Tw Cen MT" panose="020B0602020104020603" pitchFamily="34" charset="0"/>
                <a:hlinkClick r:id="rId3"/>
              </a:rPr>
              <a:t>http://localhost:8501</a:t>
            </a:r>
            <a:r>
              <a:rPr lang="en-US" dirty="0">
                <a:solidFill>
                  <a:srgbClr val="00002E"/>
                </a:solidFill>
                <a:latin typeface="Tw Cen MT" panose="020B0602020104020603" pitchFamily="34" charset="0"/>
              </a:rPr>
              <a:t> &amp;</a:t>
            </a:r>
          </a:p>
          <a:p>
            <a:r>
              <a:rPr lang="en-US" dirty="0">
                <a:solidFill>
                  <a:srgbClr val="00002E"/>
                </a:solidFill>
                <a:latin typeface="Tw Cen MT" panose="020B0602020104020603" pitchFamily="34" charset="0"/>
              </a:rPr>
              <a:t>Network URL: </a:t>
            </a:r>
            <a:r>
              <a:rPr lang="en-US" dirty="0">
                <a:solidFill>
                  <a:srgbClr val="00002E"/>
                </a:solidFill>
                <a:latin typeface="Tw Cen MT" panose="020B0602020104020603" pitchFamily="34" charset="0"/>
                <a:hlinkClick r:id="rId4"/>
              </a:rPr>
              <a:t>http://192.168.1.35:8501</a:t>
            </a:r>
            <a:r>
              <a:rPr lang="en-US" dirty="0">
                <a:solidFill>
                  <a:srgbClr val="00002E"/>
                </a:solidFill>
                <a:latin typeface="Tw Cen MT" panose="020B0602020104020603" pitchFamily="34" charset="0"/>
              </a:rPr>
              <a:t> to go to Streamlit</a:t>
            </a:r>
          </a:p>
          <a:p>
            <a:r>
              <a:rPr lang="en-US" dirty="0">
                <a:solidFill>
                  <a:srgbClr val="00002E"/>
                </a:solidFill>
                <a:latin typeface="Tw Cen MT" panose="020B0602020104020603" pitchFamily="34" charset="0"/>
              </a:rPr>
              <a:t>App in Web Browser.</a:t>
            </a:r>
          </a:p>
        </p:txBody>
      </p:sp>
      <p:sp>
        <p:nvSpPr>
          <p:cNvPr id="15" name="Shape 12"/>
          <p:cNvSpPr/>
          <p:nvPr/>
        </p:nvSpPr>
        <p:spPr>
          <a:xfrm>
            <a:off x="640817" y="6798605"/>
            <a:ext cx="837724" cy="30480"/>
          </a:xfrm>
          <a:prstGeom prst="roundRect">
            <a:avLst>
              <a:gd name="adj" fmla="val 1178055"/>
            </a:avLst>
          </a:prstGeom>
          <a:solidFill>
            <a:srgbClr val="DA33BF"/>
          </a:solidFill>
          <a:ln/>
        </p:spPr>
      </p:sp>
      <p:sp>
        <p:nvSpPr>
          <p:cNvPr id="16" name="Shape 13"/>
          <p:cNvSpPr/>
          <p:nvPr/>
        </p:nvSpPr>
        <p:spPr>
          <a:xfrm>
            <a:off x="132777" y="6544645"/>
            <a:ext cx="538520" cy="538520"/>
          </a:xfrm>
          <a:prstGeom prst="roundRect">
            <a:avLst>
              <a:gd name="adj" fmla="val 66677"/>
            </a:avLst>
          </a:prstGeom>
          <a:solidFill>
            <a:srgbClr val="F3F3FF"/>
          </a:solidFill>
          <a:ln w="22860">
            <a:solidFill>
              <a:srgbClr val="DA33BF"/>
            </a:solidFill>
            <a:prstDash val="solid"/>
          </a:ln>
        </p:spPr>
      </p:sp>
      <p:sp>
        <p:nvSpPr>
          <p:cNvPr id="17" name="Text 14"/>
          <p:cNvSpPr/>
          <p:nvPr/>
        </p:nvSpPr>
        <p:spPr>
          <a:xfrm>
            <a:off x="300655" y="6644896"/>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sp>
        <p:nvSpPr>
          <p:cNvPr id="18" name="Text 15"/>
          <p:cNvSpPr/>
          <p:nvPr/>
        </p:nvSpPr>
        <p:spPr>
          <a:xfrm>
            <a:off x="1615940" y="6514760"/>
            <a:ext cx="3370003" cy="351949"/>
          </a:xfrm>
          <a:prstGeom prst="rect">
            <a:avLst/>
          </a:prstGeom>
          <a:noFill/>
          <a:ln/>
        </p:spPr>
        <p:txBody>
          <a:bodyPr wrap="none" lIns="0" tIns="0" rIns="0" bIns="0" rtlCol="0" anchor="t"/>
          <a:lstStyle/>
          <a:p>
            <a:pPr marL="0" indent="0" algn="l">
              <a:lnSpc>
                <a:spcPts val="2750"/>
              </a:lnSpc>
              <a:buNone/>
            </a:pPr>
            <a:r>
              <a:rPr lang="en-US" sz="2000" b="1" dirty="0">
                <a:solidFill>
                  <a:srgbClr val="00002E"/>
                </a:solidFill>
                <a:latin typeface="Nunito Semi Bold" pitchFamily="34" charset="0"/>
                <a:ea typeface="Nunito Semi Bold" pitchFamily="34" charset="-122"/>
                <a:cs typeface="Nunito Semi Bold" pitchFamily="34" charset="-120"/>
              </a:rPr>
              <a:t>User Input &amp; Predict Satisfaction Button Checked</a:t>
            </a:r>
            <a:endParaRPr lang="en-US" sz="2000" b="1" dirty="0"/>
          </a:p>
        </p:txBody>
      </p:sp>
      <p:sp>
        <p:nvSpPr>
          <p:cNvPr id="19" name="Text 16"/>
          <p:cNvSpPr/>
          <p:nvPr/>
        </p:nvSpPr>
        <p:spPr>
          <a:xfrm>
            <a:off x="1653314" y="7010298"/>
            <a:ext cx="5858302" cy="1158648"/>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Gave 5.20 as ‘Engagement Score’ &amp; 5.00 as Experience</a:t>
            </a:r>
          </a:p>
          <a:p>
            <a:pPr marL="0" indent="0" algn="l">
              <a:lnSpc>
                <a:spcPts val="3000"/>
              </a:lnSpc>
              <a:buNone/>
            </a:pPr>
            <a:r>
              <a:rPr lang="en-US" sz="1850" dirty="0">
                <a:solidFill>
                  <a:srgbClr val="00002E"/>
                </a:solidFill>
                <a:latin typeface="PT Sans" pitchFamily="34" charset="0"/>
              </a:rPr>
              <a:t>Score &amp; pressed the button Predict Satisfaction to check</a:t>
            </a:r>
          </a:p>
          <a:p>
            <a:pPr marL="0" indent="0" algn="l">
              <a:lnSpc>
                <a:spcPts val="3000"/>
              </a:lnSpc>
              <a:buNone/>
            </a:pPr>
            <a:r>
              <a:rPr lang="en-US" sz="1850" dirty="0">
                <a:solidFill>
                  <a:srgbClr val="00002E"/>
                </a:solidFill>
                <a:latin typeface="PT Sans" pitchFamily="34" charset="0"/>
              </a:rPr>
              <a:t>the ‘Predicted Satisfaction Score’.</a:t>
            </a:r>
            <a:endParaRPr lang="en-US" sz="1850" dirty="0"/>
          </a:p>
        </p:txBody>
      </p:sp>
      <p:pic>
        <p:nvPicPr>
          <p:cNvPr id="20" name="Picture 19">
            <a:extLst>
              <a:ext uri="{FF2B5EF4-FFF2-40B4-BE49-F238E27FC236}">
                <a16:creationId xmlns:a16="http://schemas.microsoft.com/office/drawing/2014/main" id="{05CD5771-6847-20E9-316F-39AC491D10E1}"/>
              </a:ext>
            </a:extLst>
          </p:cNvPr>
          <p:cNvPicPr>
            <a:picLocks noChangeAspect="1"/>
          </p:cNvPicPr>
          <p:nvPr/>
        </p:nvPicPr>
        <p:blipFill>
          <a:blip r:embed="rId5"/>
          <a:srcRect r="30582" b="16714"/>
          <a:stretch/>
        </p:blipFill>
        <p:spPr>
          <a:xfrm>
            <a:off x="7895378" y="89049"/>
            <a:ext cx="6094205" cy="4112837"/>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59467E55-1F09-2E7C-0B0B-185B77F25967}"/>
              </a:ext>
            </a:extLst>
          </p:cNvPr>
          <p:cNvPicPr>
            <a:picLocks noChangeAspect="1"/>
          </p:cNvPicPr>
          <p:nvPr/>
        </p:nvPicPr>
        <p:blipFill>
          <a:blip r:embed="rId6"/>
          <a:srcRect t="15660" r="12169"/>
          <a:stretch/>
        </p:blipFill>
        <p:spPr>
          <a:xfrm>
            <a:off x="7484215" y="4310641"/>
            <a:ext cx="7008199" cy="3426925"/>
          </a:xfrm>
          <a:prstGeom prst="rect">
            <a:avLst/>
          </a:prstGeom>
          <a:ln>
            <a:noFill/>
          </a:ln>
          <a:effectLst>
            <a:outerShdw blurRad="292100" dist="139700" dir="2700000" algn="tl" rotWithShape="0">
              <a:srgbClr val="333333">
                <a:alpha val="65000"/>
              </a:srgbClr>
            </a:outerShdw>
          </a:effectLst>
        </p:spPr>
      </p:pic>
      <p:sp>
        <p:nvSpPr>
          <p:cNvPr id="25" name="Shape 2">
            <a:extLst>
              <a:ext uri="{FF2B5EF4-FFF2-40B4-BE49-F238E27FC236}">
                <a16:creationId xmlns:a16="http://schemas.microsoft.com/office/drawing/2014/main" id="{EEF58E87-7BD5-3EE2-D331-9D1E91EDEB31}"/>
              </a:ext>
            </a:extLst>
          </p:cNvPr>
          <p:cNvSpPr/>
          <p:nvPr/>
        </p:nvSpPr>
        <p:spPr>
          <a:xfrm>
            <a:off x="610337" y="3900258"/>
            <a:ext cx="837724" cy="30480"/>
          </a:xfrm>
          <a:prstGeom prst="roundRect">
            <a:avLst>
              <a:gd name="adj" fmla="val 1178055"/>
            </a:avLst>
          </a:prstGeom>
          <a:solidFill>
            <a:srgbClr val="2D4DF2"/>
          </a:solidFill>
          <a:ln/>
        </p:spPr>
      </p:sp>
      <p:sp>
        <p:nvSpPr>
          <p:cNvPr id="26" name="Shape 3">
            <a:extLst>
              <a:ext uri="{FF2B5EF4-FFF2-40B4-BE49-F238E27FC236}">
                <a16:creationId xmlns:a16="http://schemas.microsoft.com/office/drawing/2014/main" id="{E72A41D0-15DD-763A-88CE-238142D21E1F}"/>
              </a:ext>
            </a:extLst>
          </p:cNvPr>
          <p:cNvSpPr/>
          <p:nvPr/>
        </p:nvSpPr>
        <p:spPr>
          <a:xfrm>
            <a:off x="102297" y="3646298"/>
            <a:ext cx="538520" cy="538520"/>
          </a:xfrm>
          <a:prstGeom prst="roundRect">
            <a:avLst>
              <a:gd name="adj" fmla="val 66677"/>
            </a:avLst>
          </a:prstGeom>
          <a:solidFill>
            <a:srgbClr val="F3F3FF"/>
          </a:solidFill>
          <a:ln w="22860">
            <a:solidFill>
              <a:srgbClr val="2D4DF2"/>
            </a:solidFill>
            <a:prstDash val="solid"/>
          </a:ln>
        </p:spPr>
      </p:sp>
      <p:sp>
        <p:nvSpPr>
          <p:cNvPr id="27" name="Text 4">
            <a:extLst>
              <a:ext uri="{FF2B5EF4-FFF2-40B4-BE49-F238E27FC236}">
                <a16:creationId xmlns:a16="http://schemas.microsoft.com/office/drawing/2014/main" id="{BC0FAF46-8A44-F64C-FFC9-B1BAA46649EB}"/>
              </a:ext>
            </a:extLst>
          </p:cNvPr>
          <p:cNvSpPr/>
          <p:nvPr/>
        </p:nvSpPr>
        <p:spPr>
          <a:xfrm>
            <a:off x="270175" y="3746548"/>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29" name="Text 5">
            <a:extLst>
              <a:ext uri="{FF2B5EF4-FFF2-40B4-BE49-F238E27FC236}">
                <a16:creationId xmlns:a16="http://schemas.microsoft.com/office/drawing/2014/main" id="{1CE6788E-36D8-F9A6-A773-9995A486CBF4}"/>
              </a:ext>
            </a:extLst>
          </p:cNvPr>
          <p:cNvSpPr/>
          <p:nvPr/>
        </p:nvSpPr>
        <p:spPr>
          <a:xfrm>
            <a:off x="1615940" y="1869841"/>
            <a:ext cx="4937260"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Nunito Semi Bold" pitchFamily="34" charset="0"/>
              </a:rPr>
              <a:t>Streamlit.py File Execution with Pickle</a:t>
            </a:r>
            <a:endParaRPr lang="en-US" sz="2200" b="1" dirty="0"/>
          </a:p>
        </p:txBody>
      </p:sp>
      <p:sp>
        <p:nvSpPr>
          <p:cNvPr id="31" name="Text 6">
            <a:extLst>
              <a:ext uri="{FF2B5EF4-FFF2-40B4-BE49-F238E27FC236}">
                <a16:creationId xmlns:a16="http://schemas.microsoft.com/office/drawing/2014/main" id="{031C2869-15FC-6143-416D-54F99BA4E471}"/>
              </a:ext>
            </a:extLst>
          </p:cNvPr>
          <p:cNvSpPr/>
          <p:nvPr/>
        </p:nvSpPr>
        <p:spPr>
          <a:xfrm>
            <a:off x="1615940" y="2365379"/>
            <a:ext cx="5792986" cy="864582"/>
          </a:xfrm>
          <a:prstGeom prst="rect">
            <a:avLst/>
          </a:prstGeom>
          <a:noFill/>
          <a:ln/>
        </p:spPr>
        <p:txBody>
          <a:bodyPr wrap="none" lIns="0" tIns="0" rIns="0" bIns="0" rtlCol="0" anchor="t"/>
          <a:lstStyle/>
          <a:p>
            <a:r>
              <a:rPr lang="en-US" dirty="0">
                <a:solidFill>
                  <a:srgbClr val="00002E"/>
                </a:solidFill>
                <a:latin typeface="Tw Cen MT" panose="020B0602020104020603" pitchFamily="34" charset="0"/>
              </a:rPr>
              <a:t>Used Pickle module to load the model </a:t>
            </a:r>
          </a:p>
          <a:p>
            <a:r>
              <a:rPr lang="en-IN" dirty="0">
                <a:solidFill>
                  <a:srgbClr val="00002E"/>
                </a:solidFill>
                <a:latin typeface="Tw Cen MT" panose="020B0602020104020603" pitchFamily="34" charset="0"/>
              </a:rPr>
              <a:t>random_forest_model.pkl &amp; set it up for</a:t>
            </a:r>
          </a:p>
          <a:p>
            <a:r>
              <a:rPr lang="en-IN" dirty="0">
                <a:solidFill>
                  <a:srgbClr val="00002E"/>
                </a:solidFill>
                <a:latin typeface="Tw Cen MT" panose="020B0602020104020603" pitchFamily="34" charset="0"/>
              </a:rPr>
              <a:t>Streamlit Satisfaction Prediction Dashboard </a:t>
            </a:r>
            <a:endParaRPr lang="en-US" dirty="0">
              <a:solidFill>
                <a:srgbClr val="00002E"/>
              </a:solidFill>
              <a:latin typeface="Tw Cen MT" panose="020B0602020104020603" pitchFamily="34" charset="0"/>
            </a:endParaRPr>
          </a:p>
          <a:p>
            <a:endParaRPr lang="en-US" dirty="0">
              <a:solidFill>
                <a:srgbClr val="00002E"/>
              </a:solidFill>
              <a:latin typeface="Tw Cen MT" panose="020B0602020104020603" pitchFamily="34" charset="0"/>
            </a:endParaRPr>
          </a:p>
        </p:txBody>
      </p:sp>
      <p:sp>
        <p:nvSpPr>
          <p:cNvPr id="32" name="TextBox 31">
            <a:extLst>
              <a:ext uri="{FF2B5EF4-FFF2-40B4-BE49-F238E27FC236}">
                <a16:creationId xmlns:a16="http://schemas.microsoft.com/office/drawing/2014/main" id="{E899C05A-72D1-61CA-ACB0-544398574E87}"/>
              </a:ext>
            </a:extLst>
          </p:cNvPr>
          <p:cNvSpPr txBox="1"/>
          <p:nvPr/>
        </p:nvSpPr>
        <p:spPr>
          <a:xfrm>
            <a:off x="132777" y="3336"/>
            <a:ext cx="6948649" cy="144655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Streamlit Setting Up &amp; App Testing</a:t>
            </a:r>
            <a:endPar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661273" y="5678939"/>
            <a:ext cx="13307854" cy="1861648"/>
          </a:xfrm>
          <a:prstGeom prst="rect">
            <a:avLst/>
          </a:prstGeom>
          <a:noFill/>
          <a:ln/>
        </p:spPr>
        <p:txBody>
          <a:bodyPr wrap="square" lIns="0" tIns="0" rIns="0" bIns="0" rtlCol="0" anchor="t"/>
          <a:lstStyle/>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F70"/>
                </a:solidFill>
                <a:effectLst/>
                <a:uLnTx/>
                <a:uFillTx/>
                <a:latin typeface="Russo One" panose="02000503050000020004" pitchFamily="2" charset="0"/>
                <a:ea typeface="Lato" panose="020F0502020204030203" pitchFamily="34" charset="0"/>
                <a:cs typeface="Lato" panose="020F0502020204030203" pitchFamily="34" charset="0"/>
              </a:rPr>
              <a:t>I hope you found this presentation helpful and informative. </a:t>
            </a:r>
          </a:p>
          <a:p>
            <a:pPr marL="0" marR="0" lvl="0" indent="0" algn="ctr" defTabSz="914400" rtl="0" eaLnBrk="1" fontAlgn="auto" latinLnBrk="0" hangingPunct="1">
              <a:lnSpc>
                <a:spcPts val="235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33F70"/>
              </a:solidFill>
              <a:effectLst/>
              <a:uLnTx/>
              <a:uFillTx/>
              <a:latin typeface="Russo One" panose="02000503050000020004" pitchFamily="2"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F70"/>
                </a:solidFill>
                <a:effectLst/>
                <a:uLnTx/>
                <a:uFillTx/>
                <a:latin typeface="Russo One" panose="02000503050000020004" pitchFamily="2" charset="0"/>
                <a:ea typeface="Lato" panose="020F0502020204030203" pitchFamily="34" charset="0"/>
                <a:cs typeface="Lato" panose="020F0502020204030203" pitchFamily="34" charset="0"/>
              </a:rPr>
              <a:t>Please don't hesitate to contact me with any questions or feedback you may have.</a:t>
            </a:r>
          </a:p>
          <a:p>
            <a:pPr marL="0" marR="0" lvl="0" indent="0" algn="ctr" defTabSz="914400" rtl="0" eaLnBrk="1" fontAlgn="auto" latinLnBrk="0" hangingPunct="1">
              <a:lnSpc>
                <a:spcPts val="235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33F70"/>
              </a:solidFill>
              <a:effectLst/>
              <a:uLnTx/>
              <a:uFillTx/>
              <a:latin typeface="Russo One" panose="02000503050000020004" pitchFamily="2"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F70"/>
                </a:solidFill>
                <a:effectLst/>
                <a:uLnTx/>
                <a:uFillTx/>
                <a:latin typeface="Russo One" panose="02000503050000020004" pitchFamily="2" charset="0"/>
                <a:ea typeface="Lato" panose="020F0502020204030203" pitchFamily="34" charset="0"/>
                <a:cs typeface="Lato" panose="020F0502020204030203" pitchFamily="34" charset="0"/>
              </a:rPr>
              <a:t>I am more than eager to hear your thoughts and suggestions.</a:t>
            </a:r>
            <a:endParaRPr kumimoji="0" lang="en-US" sz="2400" b="0" i="0" u="none" strike="noStrike" kern="1200" cap="none" spc="0" normalizeH="0" baseline="0" noProof="0" dirty="0">
              <a:ln>
                <a:noFill/>
              </a:ln>
              <a:solidFill>
                <a:prstClr val="black"/>
              </a:solidFill>
              <a:effectLst/>
              <a:uLnTx/>
              <a:uFillTx/>
              <a:latin typeface="Russo One" panose="02000503050000020004" pitchFamily="2" charset="0"/>
              <a:ea typeface="Lato" panose="020F0502020204030203" pitchFamily="34" charset="0"/>
              <a:cs typeface="Lato" panose="020F0502020204030203" pitchFamily="34" charset="0"/>
            </a:endParaRPr>
          </a:p>
        </p:txBody>
      </p:sp>
      <p:sp>
        <p:nvSpPr>
          <p:cNvPr id="6" name="Text 3"/>
          <p:cNvSpPr/>
          <p:nvPr/>
        </p:nvSpPr>
        <p:spPr>
          <a:xfrm>
            <a:off x="857726" y="4993005"/>
            <a:ext cx="2361724" cy="295275"/>
          </a:xfrm>
          <a:prstGeom prst="rect">
            <a:avLst/>
          </a:prstGeom>
          <a:noFill/>
          <a:ln/>
        </p:spPr>
        <p:txBody>
          <a:bodyPr wrap="non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8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rPr>
              <a:t>Summary</a:t>
            </a:r>
            <a:endParaRPr kumimoji="0" lang="en-US" sz="1850" b="0"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Text 6"/>
          <p:cNvSpPr/>
          <p:nvPr/>
        </p:nvSpPr>
        <p:spPr>
          <a:xfrm>
            <a:off x="5356622" y="4993005"/>
            <a:ext cx="3297912" cy="295275"/>
          </a:xfrm>
          <a:prstGeom prst="rect">
            <a:avLst/>
          </a:prstGeom>
          <a:noFill/>
          <a:ln/>
        </p:spPr>
        <p:txBody>
          <a:bodyPr wrap="non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8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rPr>
              <a:t>Future Enhancements</a:t>
            </a:r>
            <a:endParaRPr kumimoji="0" lang="en-US" sz="1850" b="0"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2" name="Text 9"/>
          <p:cNvSpPr/>
          <p:nvPr/>
        </p:nvSpPr>
        <p:spPr>
          <a:xfrm>
            <a:off x="9855518" y="4993005"/>
            <a:ext cx="2361724" cy="295275"/>
          </a:xfrm>
          <a:prstGeom prst="rect">
            <a:avLst/>
          </a:prstGeom>
          <a:noFill/>
          <a:ln/>
        </p:spPr>
        <p:txBody>
          <a:bodyPr wrap="non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8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rPr>
              <a:t>Q&amp;A</a:t>
            </a:r>
            <a:endParaRPr kumimoji="0" lang="en-US" sz="1850" b="0"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22" name="Image 0" descr="preencoded.png">
            <a:extLst>
              <a:ext uri="{FF2B5EF4-FFF2-40B4-BE49-F238E27FC236}">
                <a16:creationId xmlns:a16="http://schemas.microsoft.com/office/drawing/2014/main" id="{1DBB225A-A372-CEDF-CF78-D67FB6E2196F}"/>
              </a:ext>
            </a:extLst>
          </p:cNvPr>
          <p:cNvPicPr>
            <a:picLocks noChangeAspect="1"/>
          </p:cNvPicPr>
          <p:nvPr/>
        </p:nvPicPr>
        <p:blipFill>
          <a:blip r:embed="rId3"/>
          <a:stretch>
            <a:fillRect/>
          </a:stretch>
        </p:blipFill>
        <p:spPr>
          <a:xfrm>
            <a:off x="0" y="-1"/>
            <a:ext cx="14630400" cy="4993005"/>
          </a:xfrm>
          <a:prstGeom prst="rect">
            <a:avLst/>
          </a:prstGeom>
        </p:spPr>
      </p:pic>
      <p:pic>
        <p:nvPicPr>
          <p:cNvPr id="23" name="Image 1" descr="preencoded.png">
            <a:extLst>
              <a:ext uri="{FF2B5EF4-FFF2-40B4-BE49-F238E27FC236}">
                <a16:creationId xmlns:a16="http://schemas.microsoft.com/office/drawing/2014/main" id="{93F1D8DD-D4AB-D8C8-2983-2F951F1753B1}"/>
              </a:ext>
            </a:extLst>
          </p:cNvPr>
          <p:cNvPicPr>
            <a:picLocks noChangeAspect="1"/>
          </p:cNvPicPr>
          <p:nvPr/>
        </p:nvPicPr>
        <p:blipFill>
          <a:blip r:embed="rId4"/>
          <a:stretch>
            <a:fillRect/>
          </a:stretch>
        </p:blipFill>
        <p:spPr>
          <a:xfrm>
            <a:off x="4184024" y="685934"/>
            <a:ext cx="6436523" cy="36211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BF9A1987-26F1-76B0-2530-8C2DA635131E}"/>
              </a:ext>
            </a:extLst>
          </p:cNvPr>
          <p:cNvGrpSpPr/>
          <p:nvPr/>
        </p:nvGrpSpPr>
        <p:grpSpPr>
          <a:xfrm>
            <a:off x="1114980" y="761017"/>
            <a:ext cx="2578608" cy="2578608"/>
            <a:chOff x="929150" y="634180"/>
            <a:chExt cx="2148840" cy="2148840"/>
          </a:xfrm>
        </p:grpSpPr>
        <p:sp>
          <p:nvSpPr>
            <p:cNvPr id="4" name="Rectangle 3">
              <a:extLst>
                <a:ext uri="{FF2B5EF4-FFF2-40B4-BE49-F238E27FC236}">
                  <a16:creationId xmlns:a16="http://schemas.microsoft.com/office/drawing/2014/main" id="{8641834A-678C-C21E-F6B5-1A4FF038D3C2}"/>
                </a:ext>
              </a:extLst>
            </p:cNvPr>
            <p:cNvSpPr/>
            <p:nvPr/>
          </p:nvSpPr>
          <p:spPr>
            <a:xfrm>
              <a:off x="929150" y="634180"/>
              <a:ext cx="2148840" cy="2148840"/>
            </a:xfrm>
            <a:prstGeom prst="rect">
              <a:avLst/>
            </a:prstGeom>
            <a:solidFill>
              <a:schemeClr val="bg1"/>
            </a:solidFill>
            <a:ln>
              <a:solidFill>
                <a:srgbClr val="00B05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5" name="Rectangle 4">
              <a:extLst>
                <a:ext uri="{FF2B5EF4-FFF2-40B4-BE49-F238E27FC236}">
                  <a16:creationId xmlns:a16="http://schemas.microsoft.com/office/drawing/2014/main" id="{CF286B99-1999-8BCB-E3D8-AF171EDCFB30}"/>
                </a:ext>
              </a:extLst>
            </p:cNvPr>
            <p:cNvSpPr/>
            <p:nvPr/>
          </p:nvSpPr>
          <p:spPr>
            <a:xfrm>
              <a:off x="929150" y="634180"/>
              <a:ext cx="2148840" cy="2148840"/>
            </a:xfrm>
            <a:prstGeom prst="rect">
              <a:avLst/>
            </a:prstGeom>
            <a:solidFill>
              <a:schemeClr val="bg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28" name="TextBox 27">
              <a:extLst>
                <a:ext uri="{FF2B5EF4-FFF2-40B4-BE49-F238E27FC236}">
                  <a16:creationId xmlns:a16="http://schemas.microsoft.com/office/drawing/2014/main" id="{0F466812-CA46-66CF-ECED-3C8258A47145}"/>
                </a:ext>
              </a:extLst>
            </p:cNvPr>
            <p:cNvSpPr txBox="1"/>
            <p:nvPr/>
          </p:nvSpPr>
          <p:spPr>
            <a:xfrm>
              <a:off x="1047136" y="771341"/>
              <a:ext cx="707922" cy="630942"/>
            </a:xfrm>
            <a:prstGeom prst="rect">
              <a:avLst/>
            </a:prstGeom>
            <a:noFill/>
          </p:spPr>
          <p:txBody>
            <a:bodyPr wrap="square" rtlCol="0">
              <a:spAutoFit/>
            </a:bodyPr>
            <a:lstStyle/>
            <a:p>
              <a:pPr defTabSz="1097280"/>
              <a:r>
                <a:rPr lang="en-US" sz="4320" b="1" dirty="0">
                  <a:solidFill>
                    <a:prstClr val="white">
                      <a:lumMod val="50000"/>
                    </a:prstClr>
                  </a:solidFill>
                  <a:latin typeface="Aptos" panose="02110004020202020204"/>
                </a:rPr>
                <a:t>01</a:t>
              </a:r>
            </a:p>
          </p:txBody>
        </p:sp>
        <p:sp>
          <p:nvSpPr>
            <p:cNvPr id="29" name="TextBox 28">
              <a:extLst>
                <a:ext uri="{FF2B5EF4-FFF2-40B4-BE49-F238E27FC236}">
                  <a16:creationId xmlns:a16="http://schemas.microsoft.com/office/drawing/2014/main" id="{5D9B94A3-1AE1-8896-D80C-4FCDE6BE5E57}"/>
                </a:ext>
              </a:extLst>
            </p:cNvPr>
            <p:cNvSpPr txBox="1"/>
            <p:nvPr/>
          </p:nvSpPr>
          <p:spPr>
            <a:xfrm>
              <a:off x="1047136" y="1233006"/>
              <a:ext cx="1352673" cy="353943"/>
            </a:xfrm>
            <a:prstGeom prst="rect">
              <a:avLst/>
            </a:prstGeom>
            <a:noFill/>
          </p:spPr>
          <p:txBody>
            <a:bodyPr wrap="square" rtlCol="0">
              <a:spAutoFit/>
            </a:bodyPr>
            <a:lstStyle/>
            <a:p>
              <a:pPr defTabSz="1097280"/>
              <a:r>
                <a:rPr lang="en-US" sz="2160" b="1" dirty="0">
                  <a:solidFill>
                    <a:prstClr val="white">
                      <a:lumMod val="50000"/>
                    </a:prstClr>
                  </a:solidFill>
                  <a:latin typeface="Aptos" panose="02110004020202020204"/>
                </a:rPr>
                <a:t>Numpy</a:t>
              </a:r>
            </a:p>
          </p:txBody>
        </p:sp>
        <p:sp>
          <p:nvSpPr>
            <p:cNvPr id="30" name="TextBox 29">
              <a:extLst>
                <a:ext uri="{FF2B5EF4-FFF2-40B4-BE49-F238E27FC236}">
                  <a16:creationId xmlns:a16="http://schemas.microsoft.com/office/drawing/2014/main" id="{054C1AE1-64DD-544E-6C5F-E5D086A03374}"/>
                </a:ext>
              </a:extLst>
            </p:cNvPr>
            <p:cNvSpPr txBox="1"/>
            <p:nvPr/>
          </p:nvSpPr>
          <p:spPr>
            <a:xfrm>
              <a:off x="1047136" y="1554833"/>
              <a:ext cx="1898119" cy="630942"/>
            </a:xfrm>
            <a:prstGeom prst="rect">
              <a:avLst/>
            </a:prstGeom>
            <a:noFill/>
          </p:spPr>
          <p:txBody>
            <a:bodyPr wrap="square" rtlCol="0">
              <a:spAutoFit/>
            </a:bodyPr>
            <a:lstStyle/>
            <a:p>
              <a:pPr defTabSz="1097280"/>
              <a:r>
                <a:rPr lang="en-IN" sz="1440" dirty="0">
                  <a:solidFill>
                    <a:prstClr val="white">
                      <a:lumMod val="50000"/>
                    </a:prstClr>
                  </a:solidFill>
                  <a:latin typeface="Aptos" panose="02110004020202020204"/>
                </a:rPr>
                <a:t>It helped me perform numerical computations and handle arrays.</a:t>
              </a:r>
              <a:endParaRPr lang="en-US" sz="1440" dirty="0">
                <a:solidFill>
                  <a:prstClr val="white">
                    <a:lumMod val="50000"/>
                  </a:prstClr>
                </a:solidFill>
                <a:latin typeface="Aptos" panose="02110004020202020204"/>
              </a:endParaRPr>
            </a:p>
          </p:txBody>
        </p:sp>
      </p:grpSp>
      <p:grpSp>
        <p:nvGrpSpPr>
          <p:cNvPr id="62" name="Group 61">
            <a:extLst>
              <a:ext uri="{FF2B5EF4-FFF2-40B4-BE49-F238E27FC236}">
                <a16:creationId xmlns:a16="http://schemas.microsoft.com/office/drawing/2014/main" id="{3C19557B-ADC9-CEE4-639A-A51439B94A19}"/>
              </a:ext>
            </a:extLst>
          </p:cNvPr>
          <p:cNvGrpSpPr/>
          <p:nvPr/>
        </p:nvGrpSpPr>
        <p:grpSpPr>
          <a:xfrm>
            <a:off x="4548404" y="761017"/>
            <a:ext cx="2578608" cy="2578608"/>
            <a:chOff x="3790337" y="634180"/>
            <a:chExt cx="2148840" cy="2148840"/>
          </a:xfrm>
        </p:grpSpPr>
        <p:sp>
          <p:nvSpPr>
            <p:cNvPr id="8" name="Rectangle 7">
              <a:extLst>
                <a:ext uri="{FF2B5EF4-FFF2-40B4-BE49-F238E27FC236}">
                  <a16:creationId xmlns:a16="http://schemas.microsoft.com/office/drawing/2014/main" id="{9253360C-119D-8A62-6A7A-F06E28BD265B}"/>
                </a:ext>
              </a:extLst>
            </p:cNvPr>
            <p:cNvSpPr/>
            <p:nvPr/>
          </p:nvSpPr>
          <p:spPr>
            <a:xfrm>
              <a:off x="3790337" y="634180"/>
              <a:ext cx="2148840" cy="2148840"/>
            </a:xfrm>
            <a:prstGeom prst="rect">
              <a:avLst/>
            </a:prstGeom>
            <a:solidFill>
              <a:schemeClr val="bg1"/>
            </a:solidFill>
            <a:ln>
              <a:solidFill>
                <a:srgbClr val="0070C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9" name="Rectangle 8">
              <a:extLst>
                <a:ext uri="{FF2B5EF4-FFF2-40B4-BE49-F238E27FC236}">
                  <a16:creationId xmlns:a16="http://schemas.microsoft.com/office/drawing/2014/main" id="{93CB1278-18C4-F5D1-6F46-E1A83D937AD9}"/>
                </a:ext>
              </a:extLst>
            </p:cNvPr>
            <p:cNvSpPr/>
            <p:nvPr/>
          </p:nvSpPr>
          <p:spPr>
            <a:xfrm>
              <a:off x="3790337" y="634180"/>
              <a:ext cx="2148840" cy="2148840"/>
            </a:xfrm>
            <a:prstGeom prst="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33" name="TextBox 32">
              <a:extLst>
                <a:ext uri="{FF2B5EF4-FFF2-40B4-BE49-F238E27FC236}">
                  <a16:creationId xmlns:a16="http://schemas.microsoft.com/office/drawing/2014/main" id="{E2ECF31F-59E2-5ABF-2466-EDB35A312932}"/>
                </a:ext>
              </a:extLst>
            </p:cNvPr>
            <p:cNvSpPr txBox="1"/>
            <p:nvPr/>
          </p:nvSpPr>
          <p:spPr>
            <a:xfrm>
              <a:off x="3856706" y="771341"/>
              <a:ext cx="707922" cy="630942"/>
            </a:xfrm>
            <a:prstGeom prst="rect">
              <a:avLst/>
            </a:prstGeom>
            <a:noFill/>
          </p:spPr>
          <p:txBody>
            <a:bodyPr wrap="square" rtlCol="0">
              <a:spAutoFit/>
            </a:bodyPr>
            <a:lstStyle/>
            <a:p>
              <a:pPr defTabSz="1097280"/>
              <a:r>
                <a:rPr lang="en-US" sz="4320" b="1" dirty="0">
                  <a:solidFill>
                    <a:prstClr val="white">
                      <a:lumMod val="50000"/>
                    </a:prstClr>
                  </a:solidFill>
                  <a:latin typeface="Aptos" panose="02110004020202020204"/>
                </a:rPr>
                <a:t>02</a:t>
              </a:r>
            </a:p>
          </p:txBody>
        </p:sp>
        <p:sp>
          <p:nvSpPr>
            <p:cNvPr id="34" name="TextBox 33">
              <a:extLst>
                <a:ext uri="{FF2B5EF4-FFF2-40B4-BE49-F238E27FC236}">
                  <a16:creationId xmlns:a16="http://schemas.microsoft.com/office/drawing/2014/main" id="{A38FEA31-F689-98CC-A680-7D6E3EAE6EDE}"/>
                </a:ext>
              </a:extLst>
            </p:cNvPr>
            <p:cNvSpPr txBox="1"/>
            <p:nvPr/>
          </p:nvSpPr>
          <p:spPr>
            <a:xfrm>
              <a:off x="3856706" y="1233006"/>
              <a:ext cx="1276463" cy="353943"/>
            </a:xfrm>
            <a:prstGeom prst="rect">
              <a:avLst/>
            </a:prstGeom>
            <a:noFill/>
          </p:spPr>
          <p:txBody>
            <a:bodyPr wrap="square" rtlCol="0">
              <a:spAutoFit/>
            </a:bodyPr>
            <a:lstStyle/>
            <a:p>
              <a:pPr defTabSz="1097280"/>
              <a:r>
                <a:rPr lang="en-US" sz="2160" b="1" dirty="0">
                  <a:solidFill>
                    <a:prstClr val="white">
                      <a:lumMod val="50000"/>
                    </a:prstClr>
                  </a:solidFill>
                  <a:latin typeface="Aptos" panose="02110004020202020204"/>
                </a:rPr>
                <a:t>Pandas</a:t>
              </a:r>
            </a:p>
          </p:txBody>
        </p:sp>
        <p:sp>
          <p:nvSpPr>
            <p:cNvPr id="35" name="TextBox 34">
              <a:extLst>
                <a:ext uri="{FF2B5EF4-FFF2-40B4-BE49-F238E27FC236}">
                  <a16:creationId xmlns:a16="http://schemas.microsoft.com/office/drawing/2014/main" id="{5B083AE5-D8DA-A396-A62F-91FDDF09D627}"/>
                </a:ext>
              </a:extLst>
            </p:cNvPr>
            <p:cNvSpPr txBox="1"/>
            <p:nvPr/>
          </p:nvSpPr>
          <p:spPr>
            <a:xfrm>
              <a:off x="3856706" y="1554833"/>
              <a:ext cx="1898119" cy="630942"/>
            </a:xfrm>
            <a:prstGeom prst="rect">
              <a:avLst/>
            </a:prstGeom>
            <a:noFill/>
          </p:spPr>
          <p:txBody>
            <a:bodyPr wrap="square" rtlCol="0">
              <a:spAutoFit/>
            </a:bodyPr>
            <a:lstStyle/>
            <a:p>
              <a:pPr defTabSz="1097280"/>
              <a:r>
                <a:rPr lang="en-IN" sz="1440" dirty="0">
                  <a:solidFill>
                    <a:prstClr val="white">
                      <a:lumMod val="50000"/>
                    </a:prstClr>
                  </a:solidFill>
                  <a:latin typeface="Aptos" panose="02110004020202020204"/>
                </a:rPr>
                <a:t>It helped me manipulate and analyze data efficiently.</a:t>
              </a:r>
              <a:endParaRPr lang="en-US" sz="1440" dirty="0">
                <a:solidFill>
                  <a:prstClr val="white">
                    <a:lumMod val="50000"/>
                  </a:prstClr>
                </a:solidFill>
                <a:latin typeface="Aptos" panose="02110004020202020204"/>
              </a:endParaRPr>
            </a:p>
          </p:txBody>
        </p:sp>
      </p:grpSp>
      <p:grpSp>
        <p:nvGrpSpPr>
          <p:cNvPr id="63" name="Group 62">
            <a:extLst>
              <a:ext uri="{FF2B5EF4-FFF2-40B4-BE49-F238E27FC236}">
                <a16:creationId xmlns:a16="http://schemas.microsoft.com/office/drawing/2014/main" id="{2EE0F97E-04D5-4FD0-ECD3-04158B33342C}"/>
              </a:ext>
            </a:extLst>
          </p:cNvPr>
          <p:cNvGrpSpPr/>
          <p:nvPr/>
        </p:nvGrpSpPr>
        <p:grpSpPr>
          <a:xfrm>
            <a:off x="7981829" y="761017"/>
            <a:ext cx="2578608" cy="2578608"/>
            <a:chOff x="6651524" y="634180"/>
            <a:chExt cx="2148840" cy="2148840"/>
          </a:xfrm>
        </p:grpSpPr>
        <p:sp>
          <p:nvSpPr>
            <p:cNvPr id="11" name="Rectangle 10">
              <a:extLst>
                <a:ext uri="{FF2B5EF4-FFF2-40B4-BE49-F238E27FC236}">
                  <a16:creationId xmlns:a16="http://schemas.microsoft.com/office/drawing/2014/main" id="{98A927B2-1DFF-E964-01E3-B2C3F91198D9}"/>
                </a:ext>
              </a:extLst>
            </p:cNvPr>
            <p:cNvSpPr/>
            <p:nvPr/>
          </p:nvSpPr>
          <p:spPr>
            <a:xfrm>
              <a:off x="6651524" y="634180"/>
              <a:ext cx="2148840" cy="2148840"/>
            </a:xfrm>
            <a:prstGeom prst="rect">
              <a:avLst/>
            </a:prstGeom>
            <a:solidFill>
              <a:schemeClr val="bg1"/>
            </a:solidFill>
            <a:ln>
              <a:solidFill>
                <a:srgbClr val="7030A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12" name="Rectangle 11">
              <a:extLst>
                <a:ext uri="{FF2B5EF4-FFF2-40B4-BE49-F238E27FC236}">
                  <a16:creationId xmlns:a16="http://schemas.microsoft.com/office/drawing/2014/main" id="{6F14FB79-1CC1-F03B-8248-9668627256E5}"/>
                </a:ext>
              </a:extLst>
            </p:cNvPr>
            <p:cNvSpPr/>
            <p:nvPr/>
          </p:nvSpPr>
          <p:spPr>
            <a:xfrm>
              <a:off x="6651524" y="634180"/>
              <a:ext cx="2148840" cy="2148840"/>
            </a:xfrm>
            <a:prstGeom prst="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37" name="TextBox 36">
              <a:extLst>
                <a:ext uri="{FF2B5EF4-FFF2-40B4-BE49-F238E27FC236}">
                  <a16:creationId xmlns:a16="http://schemas.microsoft.com/office/drawing/2014/main" id="{0D891A4E-1AFD-9EC4-6ABB-9457237EC488}"/>
                </a:ext>
              </a:extLst>
            </p:cNvPr>
            <p:cNvSpPr txBox="1"/>
            <p:nvPr/>
          </p:nvSpPr>
          <p:spPr>
            <a:xfrm>
              <a:off x="6762138" y="771341"/>
              <a:ext cx="707922" cy="630942"/>
            </a:xfrm>
            <a:prstGeom prst="rect">
              <a:avLst/>
            </a:prstGeom>
            <a:noFill/>
          </p:spPr>
          <p:txBody>
            <a:bodyPr wrap="square" rtlCol="0">
              <a:spAutoFit/>
            </a:bodyPr>
            <a:lstStyle/>
            <a:p>
              <a:pPr defTabSz="1097280"/>
              <a:r>
                <a:rPr lang="en-US" sz="4320" b="1" dirty="0">
                  <a:solidFill>
                    <a:prstClr val="white">
                      <a:lumMod val="50000"/>
                    </a:prstClr>
                  </a:solidFill>
                  <a:latin typeface="Aptos" panose="02110004020202020204"/>
                </a:rPr>
                <a:t>03</a:t>
              </a:r>
            </a:p>
          </p:txBody>
        </p:sp>
        <p:sp>
          <p:nvSpPr>
            <p:cNvPr id="38" name="TextBox 37">
              <a:extLst>
                <a:ext uri="{FF2B5EF4-FFF2-40B4-BE49-F238E27FC236}">
                  <a16:creationId xmlns:a16="http://schemas.microsoft.com/office/drawing/2014/main" id="{A2F5B96B-4620-99ED-8485-F87A1BDB06E0}"/>
                </a:ext>
              </a:extLst>
            </p:cNvPr>
            <p:cNvSpPr txBox="1"/>
            <p:nvPr/>
          </p:nvSpPr>
          <p:spPr>
            <a:xfrm>
              <a:off x="6762138" y="1233006"/>
              <a:ext cx="1300714" cy="353943"/>
            </a:xfrm>
            <a:prstGeom prst="rect">
              <a:avLst/>
            </a:prstGeom>
            <a:noFill/>
          </p:spPr>
          <p:txBody>
            <a:bodyPr wrap="square" rtlCol="0">
              <a:spAutoFit/>
            </a:bodyPr>
            <a:lstStyle/>
            <a:p>
              <a:pPr defTabSz="1097280"/>
              <a:r>
                <a:rPr lang="en-US" sz="2160" b="1" dirty="0">
                  <a:solidFill>
                    <a:prstClr val="white">
                      <a:lumMod val="50000"/>
                    </a:prstClr>
                  </a:solidFill>
                  <a:latin typeface="Aptos" panose="02110004020202020204"/>
                </a:rPr>
                <a:t>Matplotlib</a:t>
              </a:r>
            </a:p>
          </p:txBody>
        </p:sp>
        <p:sp>
          <p:nvSpPr>
            <p:cNvPr id="39" name="TextBox 38">
              <a:extLst>
                <a:ext uri="{FF2B5EF4-FFF2-40B4-BE49-F238E27FC236}">
                  <a16:creationId xmlns:a16="http://schemas.microsoft.com/office/drawing/2014/main" id="{248C7569-A134-81C2-0E4B-C9A1821EEBD5}"/>
                </a:ext>
              </a:extLst>
            </p:cNvPr>
            <p:cNvSpPr txBox="1"/>
            <p:nvPr/>
          </p:nvSpPr>
          <p:spPr>
            <a:xfrm>
              <a:off x="6762138" y="1554833"/>
              <a:ext cx="1898119" cy="446276"/>
            </a:xfrm>
            <a:prstGeom prst="rect">
              <a:avLst/>
            </a:prstGeom>
            <a:noFill/>
          </p:spPr>
          <p:txBody>
            <a:bodyPr wrap="square" rtlCol="0">
              <a:spAutoFit/>
            </a:bodyPr>
            <a:lstStyle/>
            <a:p>
              <a:pPr defTabSz="1097280"/>
              <a:r>
                <a:rPr lang="en-IN" sz="1440" dirty="0">
                  <a:solidFill>
                    <a:prstClr val="white">
                      <a:lumMod val="50000"/>
                    </a:prstClr>
                  </a:solidFill>
                  <a:latin typeface="Aptos" panose="02110004020202020204"/>
                </a:rPr>
                <a:t>It helped me create visualizations and plots.</a:t>
              </a:r>
              <a:endParaRPr lang="en-US" sz="1440" dirty="0">
                <a:solidFill>
                  <a:prstClr val="white">
                    <a:lumMod val="50000"/>
                  </a:prstClr>
                </a:solidFill>
                <a:latin typeface="Aptos" panose="02110004020202020204"/>
              </a:endParaRPr>
            </a:p>
          </p:txBody>
        </p:sp>
      </p:grpSp>
      <p:grpSp>
        <p:nvGrpSpPr>
          <p:cNvPr id="64" name="Group 63">
            <a:extLst>
              <a:ext uri="{FF2B5EF4-FFF2-40B4-BE49-F238E27FC236}">
                <a16:creationId xmlns:a16="http://schemas.microsoft.com/office/drawing/2014/main" id="{B30F2AC9-AD7B-750B-B5A1-5FADA369CE4D}"/>
              </a:ext>
            </a:extLst>
          </p:cNvPr>
          <p:cNvGrpSpPr/>
          <p:nvPr/>
        </p:nvGrpSpPr>
        <p:grpSpPr>
          <a:xfrm>
            <a:off x="11415253" y="761017"/>
            <a:ext cx="2578608" cy="2578608"/>
            <a:chOff x="9512711" y="634180"/>
            <a:chExt cx="2148840" cy="2148840"/>
          </a:xfrm>
        </p:grpSpPr>
        <p:sp>
          <p:nvSpPr>
            <p:cNvPr id="14" name="Rectangle 13">
              <a:extLst>
                <a:ext uri="{FF2B5EF4-FFF2-40B4-BE49-F238E27FC236}">
                  <a16:creationId xmlns:a16="http://schemas.microsoft.com/office/drawing/2014/main" id="{9EF50CA5-1532-899F-6818-BCA41C68F541}"/>
                </a:ext>
              </a:extLst>
            </p:cNvPr>
            <p:cNvSpPr/>
            <p:nvPr/>
          </p:nvSpPr>
          <p:spPr>
            <a:xfrm>
              <a:off x="9512711" y="634180"/>
              <a:ext cx="2148840" cy="2148840"/>
            </a:xfrm>
            <a:prstGeom prst="rect">
              <a:avLst/>
            </a:prstGeom>
            <a:solidFill>
              <a:schemeClr val="bg1"/>
            </a:solidFill>
            <a:ln>
              <a:solidFill>
                <a:srgbClr val="FFC00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15" name="Rectangle 14">
              <a:extLst>
                <a:ext uri="{FF2B5EF4-FFF2-40B4-BE49-F238E27FC236}">
                  <a16:creationId xmlns:a16="http://schemas.microsoft.com/office/drawing/2014/main" id="{879B7A87-2454-5FEF-6EFA-C672E3FF0159}"/>
                </a:ext>
              </a:extLst>
            </p:cNvPr>
            <p:cNvSpPr/>
            <p:nvPr/>
          </p:nvSpPr>
          <p:spPr>
            <a:xfrm>
              <a:off x="9512711" y="634180"/>
              <a:ext cx="2148840" cy="2148840"/>
            </a:xfrm>
            <a:prstGeom prst="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41" name="TextBox 40">
              <a:extLst>
                <a:ext uri="{FF2B5EF4-FFF2-40B4-BE49-F238E27FC236}">
                  <a16:creationId xmlns:a16="http://schemas.microsoft.com/office/drawing/2014/main" id="{8ABBE2E8-789D-BE53-CF50-ADF8D17138F2}"/>
                </a:ext>
              </a:extLst>
            </p:cNvPr>
            <p:cNvSpPr txBox="1"/>
            <p:nvPr/>
          </p:nvSpPr>
          <p:spPr>
            <a:xfrm>
              <a:off x="9638074" y="771341"/>
              <a:ext cx="707922" cy="630942"/>
            </a:xfrm>
            <a:prstGeom prst="rect">
              <a:avLst/>
            </a:prstGeom>
            <a:noFill/>
          </p:spPr>
          <p:txBody>
            <a:bodyPr wrap="square" rtlCol="0">
              <a:spAutoFit/>
            </a:bodyPr>
            <a:lstStyle/>
            <a:p>
              <a:pPr defTabSz="1097280"/>
              <a:r>
                <a:rPr lang="en-US" sz="4320" b="1" dirty="0">
                  <a:solidFill>
                    <a:prstClr val="white">
                      <a:lumMod val="50000"/>
                    </a:prstClr>
                  </a:solidFill>
                  <a:latin typeface="Aptos" panose="02110004020202020204"/>
                </a:rPr>
                <a:t>04</a:t>
              </a:r>
            </a:p>
          </p:txBody>
        </p:sp>
        <p:sp>
          <p:nvSpPr>
            <p:cNvPr id="42" name="TextBox 41">
              <a:extLst>
                <a:ext uri="{FF2B5EF4-FFF2-40B4-BE49-F238E27FC236}">
                  <a16:creationId xmlns:a16="http://schemas.microsoft.com/office/drawing/2014/main" id="{5D720D03-DF98-8D2E-F102-E7FD5975657C}"/>
                </a:ext>
              </a:extLst>
            </p:cNvPr>
            <p:cNvSpPr txBox="1"/>
            <p:nvPr/>
          </p:nvSpPr>
          <p:spPr>
            <a:xfrm>
              <a:off x="9638074" y="1233006"/>
              <a:ext cx="1176008" cy="353943"/>
            </a:xfrm>
            <a:prstGeom prst="rect">
              <a:avLst/>
            </a:prstGeom>
            <a:noFill/>
          </p:spPr>
          <p:txBody>
            <a:bodyPr wrap="square" rtlCol="0">
              <a:spAutoFit/>
            </a:bodyPr>
            <a:lstStyle/>
            <a:p>
              <a:pPr defTabSz="1097280"/>
              <a:r>
                <a:rPr lang="en-US" sz="2160" b="1" dirty="0">
                  <a:solidFill>
                    <a:prstClr val="white">
                      <a:lumMod val="50000"/>
                    </a:prstClr>
                  </a:solidFill>
                  <a:latin typeface="Aptos" panose="02110004020202020204"/>
                </a:rPr>
                <a:t>Seaborn</a:t>
              </a:r>
            </a:p>
          </p:txBody>
        </p:sp>
        <p:sp>
          <p:nvSpPr>
            <p:cNvPr id="43" name="TextBox 42">
              <a:extLst>
                <a:ext uri="{FF2B5EF4-FFF2-40B4-BE49-F238E27FC236}">
                  <a16:creationId xmlns:a16="http://schemas.microsoft.com/office/drawing/2014/main" id="{65515F66-C56B-B7FD-2CED-FC6B1D52AD2E}"/>
                </a:ext>
              </a:extLst>
            </p:cNvPr>
            <p:cNvSpPr txBox="1"/>
            <p:nvPr/>
          </p:nvSpPr>
          <p:spPr>
            <a:xfrm>
              <a:off x="9638074" y="1554833"/>
              <a:ext cx="1898119" cy="630942"/>
            </a:xfrm>
            <a:prstGeom prst="rect">
              <a:avLst/>
            </a:prstGeom>
            <a:noFill/>
          </p:spPr>
          <p:txBody>
            <a:bodyPr wrap="square" rtlCol="0">
              <a:spAutoFit/>
            </a:bodyPr>
            <a:lstStyle/>
            <a:p>
              <a:pPr defTabSz="1097280"/>
              <a:r>
                <a:rPr lang="en-IN" sz="1440" dirty="0">
                  <a:solidFill>
                    <a:prstClr val="white">
                      <a:lumMod val="50000"/>
                    </a:prstClr>
                  </a:solidFill>
                  <a:latin typeface="Aptos" panose="02110004020202020204"/>
                </a:rPr>
                <a:t>It helped me generate attractive statistical graphics.</a:t>
              </a:r>
              <a:endParaRPr lang="en-US" sz="1440" dirty="0">
                <a:solidFill>
                  <a:prstClr val="white">
                    <a:lumMod val="50000"/>
                  </a:prstClr>
                </a:solidFill>
                <a:latin typeface="Aptos" panose="02110004020202020204"/>
              </a:endParaRPr>
            </a:p>
          </p:txBody>
        </p:sp>
      </p:grpSp>
      <p:grpSp>
        <p:nvGrpSpPr>
          <p:cNvPr id="68" name="Group 67">
            <a:extLst>
              <a:ext uri="{FF2B5EF4-FFF2-40B4-BE49-F238E27FC236}">
                <a16:creationId xmlns:a16="http://schemas.microsoft.com/office/drawing/2014/main" id="{821EE2F4-5907-F734-EBCF-453A71591B88}"/>
              </a:ext>
            </a:extLst>
          </p:cNvPr>
          <p:cNvGrpSpPr/>
          <p:nvPr/>
        </p:nvGrpSpPr>
        <p:grpSpPr>
          <a:xfrm>
            <a:off x="11415253" y="4725383"/>
            <a:ext cx="2578608" cy="2578608"/>
            <a:chOff x="9512711" y="3937819"/>
            <a:chExt cx="2148840" cy="2148840"/>
          </a:xfrm>
        </p:grpSpPr>
        <p:sp>
          <p:nvSpPr>
            <p:cNvPr id="26" name="Rectangle 25">
              <a:extLst>
                <a:ext uri="{FF2B5EF4-FFF2-40B4-BE49-F238E27FC236}">
                  <a16:creationId xmlns:a16="http://schemas.microsoft.com/office/drawing/2014/main" id="{95F511D0-C6F0-241E-6B0E-92543B41FF99}"/>
                </a:ext>
              </a:extLst>
            </p:cNvPr>
            <p:cNvSpPr/>
            <p:nvPr/>
          </p:nvSpPr>
          <p:spPr>
            <a:xfrm>
              <a:off x="9512711" y="3937819"/>
              <a:ext cx="2148840" cy="2148840"/>
            </a:xfrm>
            <a:prstGeom prst="rect">
              <a:avLst/>
            </a:prstGeom>
            <a:solidFill>
              <a:schemeClr val="bg1"/>
            </a:solidFill>
            <a:ln>
              <a:solidFill>
                <a:schemeClr val="tx1">
                  <a:lumMod val="85000"/>
                  <a:lumOff val="15000"/>
                </a:schemeClr>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27" name="Rectangle 26">
              <a:extLst>
                <a:ext uri="{FF2B5EF4-FFF2-40B4-BE49-F238E27FC236}">
                  <a16:creationId xmlns:a16="http://schemas.microsoft.com/office/drawing/2014/main" id="{9B17677B-2E35-6E49-D931-A7E54961CA5C}"/>
                </a:ext>
              </a:extLst>
            </p:cNvPr>
            <p:cNvSpPr/>
            <p:nvPr/>
          </p:nvSpPr>
          <p:spPr>
            <a:xfrm>
              <a:off x="9512711" y="3937819"/>
              <a:ext cx="2148840" cy="2148840"/>
            </a:xfrm>
            <a:prstGeom prst="rect">
              <a:avLst/>
            </a:prstGeom>
            <a:solidFill>
              <a:schemeClr val="bg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45" name="TextBox 44">
              <a:extLst>
                <a:ext uri="{FF2B5EF4-FFF2-40B4-BE49-F238E27FC236}">
                  <a16:creationId xmlns:a16="http://schemas.microsoft.com/office/drawing/2014/main" id="{3AC0C78A-A591-8D6A-99D8-98298C3BFA76}"/>
                </a:ext>
              </a:extLst>
            </p:cNvPr>
            <p:cNvSpPr txBox="1"/>
            <p:nvPr/>
          </p:nvSpPr>
          <p:spPr>
            <a:xfrm>
              <a:off x="9638074" y="4010505"/>
              <a:ext cx="707922" cy="630942"/>
            </a:xfrm>
            <a:prstGeom prst="rect">
              <a:avLst/>
            </a:prstGeom>
            <a:noFill/>
          </p:spPr>
          <p:txBody>
            <a:bodyPr wrap="square" rtlCol="0">
              <a:spAutoFit/>
            </a:bodyPr>
            <a:lstStyle/>
            <a:p>
              <a:pPr defTabSz="1097280"/>
              <a:r>
                <a:rPr lang="en-US" sz="4320" b="1" dirty="0">
                  <a:solidFill>
                    <a:prstClr val="white">
                      <a:lumMod val="50000"/>
                    </a:prstClr>
                  </a:solidFill>
                  <a:latin typeface="Aptos" panose="02110004020202020204"/>
                </a:rPr>
                <a:t>08</a:t>
              </a:r>
            </a:p>
          </p:txBody>
        </p:sp>
        <p:sp>
          <p:nvSpPr>
            <p:cNvPr id="46" name="TextBox 45">
              <a:extLst>
                <a:ext uri="{FF2B5EF4-FFF2-40B4-BE49-F238E27FC236}">
                  <a16:creationId xmlns:a16="http://schemas.microsoft.com/office/drawing/2014/main" id="{894A46E5-8F94-9F2C-5C6C-AF577409331C}"/>
                </a:ext>
              </a:extLst>
            </p:cNvPr>
            <p:cNvSpPr txBox="1"/>
            <p:nvPr/>
          </p:nvSpPr>
          <p:spPr>
            <a:xfrm>
              <a:off x="9638074" y="4472170"/>
              <a:ext cx="1176008" cy="353943"/>
            </a:xfrm>
            <a:prstGeom prst="rect">
              <a:avLst/>
            </a:prstGeom>
            <a:noFill/>
          </p:spPr>
          <p:txBody>
            <a:bodyPr wrap="square" rtlCol="0">
              <a:spAutoFit/>
            </a:bodyPr>
            <a:lstStyle/>
            <a:p>
              <a:pPr defTabSz="1097280"/>
              <a:r>
                <a:rPr lang="en-US" sz="2160" b="1" dirty="0">
                  <a:solidFill>
                    <a:prstClr val="white">
                      <a:lumMod val="50000"/>
                    </a:prstClr>
                  </a:solidFill>
                  <a:latin typeface="Aptos" panose="02110004020202020204"/>
                </a:rPr>
                <a:t>Streamlit</a:t>
              </a:r>
            </a:p>
          </p:txBody>
        </p:sp>
        <p:sp>
          <p:nvSpPr>
            <p:cNvPr id="47" name="TextBox 46">
              <a:extLst>
                <a:ext uri="{FF2B5EF4-FFF2-40B4-BE49-F238E27FC236}">
                  <a16:creationId xmlns:a16="http://schemas.microsoft.com/office/drawing/2014/main" id="{833D01D5-79B1-A5D1-993E-4DE04EDDDF32}"/>
                </a:ext>
              </a:extLst>
            </p:cNvPr>
            <p:cNvSpPr txBox="1"/>
            <p:nvPr/>
          </p:nvSpPr>
          <p:spPr>
            <a:xfrm>
              <a:off x="9638074" y="4793997"/>
              <a:ext cx="1898119" cy="815608"/>
            </a:xfrm>
            <a:prstGeom prst="rect">
              <a:avLst/>
            </a:prstGeom>
            <a:noFill/>
          </p:spPr>
          <p:txBody>
            <a:bodyPr wrap="square" rtlCol="0">
              <a:spAutoFit/>
            </a:bodyPr>
            <a:lstStyle/>
            <a:p>
              <a:pPr defTabSz="1097280"/>
              <a:r>
                <a:rPr lang="en-IN" sz="1440" dirty="0">
                  <a:solidFill>
                    <a:prstClr val="white">
                      <a:lumMod val="50000"/>
                    </a:prstClr>
                  </a:solidFill>
                  <a:latin typeface="Aptos" panose="02110004020202020204"/>
                </a:rPr>
                <a:t>It helped me create interactive web applications for model interaction.</a:t>
              </a:r>
              <a:endParaRPr lang="en-US" sz="1440" dirty="0">
                <a:solidFill>
                  <a:prstClr val="white">
                    <a:lumMod val="50000"/>
                  </a:prstClr>
                </a:solidFill>
                <a:latin typeface="Aptos" panose="02110004020202020204"/>
              </a:endParaRPr>
            </a:p>
          </p:txBody>
        </p:sp>
      </p:grpSp>
      <p:grpSp>
        <p:nvGrpSpPr>
          <p:cNvPr id="67" name="Group 66">
            <a:extLst>
              <a:ext uri="{FF2B5EF4-FFF2-40B4-BE49-F238E27FC236}">
                <a16:creationId xmlns:a16="http://schemas.microsoft.com/office/drawing/2014/main" id="{AD968F4A-B42B-8F85-CBFE-CDB71BACF00C}"/>
              </a:ext>
            </a:extLst>
          </p:cNvPr>
          <p:cNvGrpSpPr/>
          <p:nvPr/>
        </p:nvGrpSpPr>
        <p:grpSpPr>
          <a:xfrm>
            <a:off x="7981829" y="4725383"/>
            <a:ext cx="2578608" cy="2578608"/>
            <a:chOff x="6651524" y="3937819"/>
            <a:chExt cx="2148840" cy="2148840"/>
          </a:xfrm>
        </p:grpSpPr>
        <p:sp>
          <p:nvSpPr>
            <p:cNvPr id="23" name="Rectangle 22">
              <a:extLst>
                <a:ext uri="{FF2B5EF4-FFF2-40B4-BE49-F238E27FC236}">
                  <a16:creationId xmlns:a16="http://schemas.microsoft.com/office/drawing/2014/main" id="{112FC190-E104-677F-91F9-F3C822595F77}"/>
                </a:ext>
              </a:extLst>
            </p:cNvPr>
            <p:cNvSpPr/>
            <p:nvPr/>
          </p:nvSpPr>
          <p:spPr>
            <a:xfrm>
              <a:off x="6651524" y="3937819"/>
              <a:ext cx="2148840" cy="2148840"/>
            </a:xfrm>
            <a:prstGeom prst="rect">
              <a:avLst/>
            </a:prstGeom>
            <a:solidFill>
              <a:schemeClr val="bg1"/>
            </a:solidFill>
            <a:ln>
              <a:solidFill>
                <a:schemeClr val="accent3">
                  <a:lumMod val="75000"/>
                </a:schemeClr>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24" name="Rectangle 23">
              <a:extLst>
                <a:ext uri="{FF2B5EF4-FFF2-40B4-BE49-F238E27FC236}">
                  <a16:creationId xmlns:a16="http://schemas.microsoft.com/office/drawing/2014/main" id="{9E8F7BD5-CFF3-71D6-20DC-275F4EBBD91B}"/>
                </a:ext>
              </a:extLst>
            </p:cNvPr>
            <p:cNvSpPr/>
            <p:nvPr/>
          </p:nvSpPr>
          <p:spPr>
            <a:xfrm>
              <a:off x="6651524" y="3937819"/>
              <a:ext cx="2148840" cy="2148840"/>
            </a:xfrm>
            <a:prstGeom prst="rect">
              <a:avLst/>
            </a:prstGeom>
            <a:solidFill>
              <a:schemeClr val="bg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49" name="TextBox 48">
              <a:extLst>
                <a:ext uri="{FF2B5EF4-FFF2-40B4-BE49-F238E27FC236}">
                  <a16:creationId xmlns:a16="http://schemas.microsoft.com/office/drawing/2014/main" id="{A8BFE5CB-0C4C-17BD-5579-11A6D5062541}"/>
                </a:ext>
              </a:extLst>
            </p:cNvPr>
            <p:cNvSpPr txBox="1"/>
            <p:nvPr/>
          </p:nvSpPr>
          <p:spPr>
            <a:xfrm>
              <a:off x="6732148" y="4010505"/>
              <a:ext cx="707922" cy="630942"/>
            </a:xfrm>
            <a:prstGeom prst="rect">
              <a:avLst/>
            </a:prstGeom>
            <a:noFill/>
          </p:spPr>
          <p:txBody>
            <a:bodyPr wrap="square" rtlCol="0">
              <a:spAutoFit/>
            </a:bodyPr>
            <a:lstStyle/>
            <a:p>
              <a:pPr defTabSz="1097280"/>
              <a:r>
                <a:rPr lang="en-US" sz="4320" b="1" dirty="0">
                  <a:solidFill>
                    <a:prstClr val="white">
                      <a:lumMod val="50000"/>
                    </a:prstClr>
                  </a:solidFill>
                  <a:latin typeface="Aptos" panose="02110004020202020204"/>
                </a:rPr>
                <a:t>07</a:t>
              </a:r>
            </a:p>
          </p:txBody>
        </p:sp>
        <p:sp>
          <p:nvSpPr>
            <p:cNvPr id="50" name="TextBox 49">
              <a:extLst>
                <a:ext uri="{FF2B5EF4-FFF2-40B4-BE49-F238E27FC236}">
                  <a16:creationId xmlns:a16="http://schemas.microsoft.com/office/drawing/2014/main" id="{47A5E3ED-2F4F-E1B0-8A9A-DE858BF851D0}"/>
                </a:ext>
              </a:extLst>
            </p:cNvPr>
            <p:cNvSpPr txBox="1"/>
            <p:nvPr/>
          </p:nvSpPr>
          <p:spPr>
            <a:xfrm>
              <a:off x="6658611" y="4489552"/>
              <a:ext cx="1619863" cy="353943"/>
            </a:xfrm>
            <a:prstGeom prst="rect">
              <a:avLst/>
            </a:prstGeom>
            <a:noFill/>
          </p:spPr>
          <p:txBody>
            <a:bodyPr wrap="square" rtlCol="0">
              <a:spAutoFit/>
            </a:bodyPr>
            <a:lstStyle/>
            <a:p>
              <a:pPr defTabSz="1097280"/>
              <a:r>
                <a:rPr lang="en-US" sz="2160" b="1" dirty="0">
                  <a:solidFill>
                    <a:prstClr val="white">
                      <a:lumMod val="50000"/>
                    </a:prstClr>
                  </a:solidFill>
                  <a:latin typeface="Aptos" panose="02110004020202020204"/>
                </a:rPr>
                <a:t>SQLAlchemy</a:t>
              </a:r>
            </a:p>
          </p:txBody>
        </p:sp>
        <p:sp>
          <p:nvSpPr>
            <p:cNvPr id="51" name="TextBox 50">
              <a:extLst>
                <a:ext uri="{FF2B5EF4-FFF2-40B4-BE49-F238E27FC236}">
                  <a16:creationId xmlns:a16="http://schemas.microsoft.com/office/drawing/2014/main" id="{78CD0648-4D7B-D25F-75B4-676682664CFC}"/>
                </a:ext>
              </a:extLst>
            </p:cNvPr>
            <p:cNvSpPr txBox="1"/>
            <p:nvPr/>
          </p:nvSpPr>
          <p:spPr>
            <a:xfrm>
              <a:off x="6732148" y="4793997"/>
              <a:ext cx="1898119" cy="630942"/>
            </a:xfrm>
            <a:prstGeom prst="rect">
              <a:avLst/>
            </a:prstGeom>
            <a:noFill/>
          </p:spPr>
          <p:txBody>
            <a:bodyPr wrap="square" rtlCol="0">
              <a:spAutoFit/>
            </a:bodyPr>
            <a:lstStyle/>
            <a:p>
              <a:pPr defTabSz="1097280"/>
              <a:r>
                <a:rPr lang="en-IN" sz="1440" dirty="0">
                  <a:solidFill>
                    <a:prstClr val="white">
                      <a:lumMod val="50000"/>
                    </a:prstClr>
                  </a:solidFill>
                  <a:latin typeface="Aptos" panose="02110004020202020204"/>
                </a:rPr>
                <a:t>It helped me connect to SQL SSMS and execute SQL queries.</a:t>
              </a:r>
              <a:endParaRPr lang="en-US" sz="1440" dirty="0">
                <a:solidFill>
                  <a:prstClr val="white">
                    <a:lumMod val="50000"/>
                  </a:prstClr>
                </a:solidFill>
                <a:latin typeface="Aptos" panose="02110004020202020204"/>
              </a:endParaRPr>
            </a:p>
          </p:txBody>
        </p:sp>
      </p:grpSp>
      <p:grpSp>
        <p:nvGrpSpPr>
          <p:cNvPr id="66" name="Group 65">
            <a:extLst>
              <a:ext uri="{FF2B5EF4-FFF2-40B4-BE49-F238E27FC236}">
                <a16:creationId xmlns:a16="http://schemas.microsoft.com/office/drawing/2014/main" id="{390A1BED-FAD8-34C6-1BD1-E7A058D5E75F}"/>
              </a:ext>
            </a:extLst>
          </p:cNvPr>
          <p:cNvGrpSpPr/>
          <p:nvPr/>
        </p:nvGrpSpPr>
        <p:grpSpPr>
          <a:xfrm>
            <a:off x="4548404" y="4725383"/>
            <a:ext cx="2578608" cy="2578608"/>
            <a:chOff x="3790337" y="3937819"/>
            <a:chExt cx="2148840" cy="2148840"/>
          </a:xfrm>
        </p:grpSpPr>
        <p:sp>
          <p:nvSpPr>
            <p:cNvPr id="20" name="Rectangle 19">
              <a:extLst>
                <a:ext uri="{FF2B5EF4-FFF2-40B4-BE49-F238E27FC236}">
                  <a16:creationId xmlns:a16="http://schemas.microsoft.com/office/drawing/2014/main" id="{458DAA38-C47A-10F6-8FF3-AEC212D18B34}"/>
                </a:ext>
              </a:extLst>
            </p:cNvPr>
            <p:cNvSpPr/>
            <p:nvPr/>
          </p:nvSpPr>
          <p:spPr>
            <a:xfrm>
              <a:off x="3790337" y="3937819"/>
              <a:ext cx="2148840" cy="2148840"/>
            </a:xfrm>
            <a:prstGeom prst="rect">
              <a:avLst/>
            </a:prstGeom>
            <a:solidFill>
              <a:schemeClr val="bg1"/>
            </a:solidFill>
            <a:ln>
              <a:solidFill>
                <a:srgbClr val="BF4C00"/>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21" name="Rectangle 20">
              <a:extLst>
                <a:ext uri="{FF2B5EF4-FFF2-40B4-BE49-F238E27FC236}">
                  <a16:creationId xmlns:a16="http://schemas.microsoft.com/office/drawing/2014/main" id="{620CC6B2-A744-E21A-4D51-1CFD2507F9DA}"/>
                </a:ext>
              </a:extLst>
            </p:cNvPr>
            <p:cNvSpPr/>
            <p:nvPr/>
          </p:nvSpPr>
          <p:spPr>
            <a:xfrm>
              <a:off x="3790337" y="3937819"/>
              <a:ext cx="2148840" cy="2148840"/>
            </a:xfrm>
            <a:prstGeom prst="rect">
              <a:avLst/>
            </a:prstGeom>
            <a:solidFill>
              <a:schemeClr val="bg1"/>
            </a:solidFill>
            <a:ln>
              <a:solidFill>
                <a:srgbClr val="BF4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53" name="TextBox 52">
              <a:extLst>
                <a:ext uri="{FF2B5EF4-FFF2-40B4-BE49-F238E27FC236}">
                  <a16:creationId xmlns:a16="http://schemas.microsoft.com/office/drawing/2014/main" id="{62934A6C-D106-5497-6530-A7DE3F5A9B44}"/>
                </a:ext>
              </a:extLst>
            </p:cNvPr>
            <p:cNvSpPr txBox="1"/>
            <p:nvPr/>
          </p:nvSpPr>
          <p:spPr>
            <a:xfrm>
              <a:off x="3868507" y="4010505"/>
              <a:ext cx="707922" cy="630942"/>
            </a:xfrm>
            <a:prstGeom prst="rect">
              <a:avLst/>
            </a:prstGeom>
            <a:noFill/>
          </p:spPr>
          <p:txBody>
            <a:bodyPr wrap="square" rtlCol="0">
              <a:spAutoFit/>
            </a:bodyPr>
            <a:lstStyle/>
            <a:p>
              <a:pPr defTabSz="1097280"/>
              <a:r>
                <a:rPr lang="en-US" sz="4320" b="1" dirty="0">
                  <a:solidFill>
                    <a:prstClr val="white">
                      <a:lumMod val="50000"/>
                    </a:prstClr>
                  </a:solidFill>
                  <a:latin typeface="Aptos" panose="02110004020202020204"/>
                </a:rPr>
                <a:t>06</a:t>
              </a:r>
            </a:p>
          </p:txBody>
        </p:sp>
        <p:sp>
          <p:nvSpPr>
            <p:cNvPr id="54" name="TextBox 53">
              <a:extLst>
                <a:ext uri="{FF2B5EF4-FFF2-40B4-BE49-F238E27FC236}">
                  <a16:creationId xmlns:a16="http://schemas.microsoft.com/office/drawing/2014/main" id="{3F9733B7-0CDA-DE54-BFA8-955032935967}"/>
                </a:ext>
              </a:extLst>
            </p:cNvPr>
            <p:cNvSpPr txBox="1"/>
            <p:nvPr/>
          </p:nvSpPr>
          <p:spPr>
            <a:xfrm>
              <a:off x="3868507" y="4472170"/>
              <a:ext cx="1053039" cy="353943"/>
            </a:xfrm>
            <a:prstGeom prst="rect">
              <a:avLst/>
            </a:prstGeom>
            <a:noFill/>
          </p:spPr>
          <p:txBody>
            <a:bodyPr wrap="square" rtlCol="0">
              <a:spAutoFit/>
            </a:bodyPr>
            <a:lstStyle/>
            <a:p>
              <a:pPr defTabSz="1097280"/>
              <a:r>
                <a:rPr lang="en-US" sz="2160" b="1" dirty="0">
                  <a:solidFill>
                    <a:prstClr val="white">
                      <a:lumMod val="50000"/>
                    </a:prstClr>
                  </a:solidFill>
                  <a:latin typeface="Aptos" panose="02110004020202020204"/>
                </a:rPr>
                <a:t>Pickle</a:t>
              </a:r>
            </a:p>
          </p:txBody>
        </p:sp>
        <p:sp>
          <p:nvSpPr>
            <p:cNvPr id="55" name="TextBox 54">
              <a:extLst>
                <a:ext uri="{FF2B5EF4-FFF2-40B4-BE49-F238E27FC236}">
                  <a16:creationId xmlns:a16="http://schemas.microsoft.com/office/drawing/2014/main" id="{D8553F19-EF0B-D0E4-3A99-A998619CE90E}"/>
                </a:ext>
              </a:extLst>
            </p:cNvPr>
            <p:cNvSpPr txBox="1"/>
            <p:nvPr/>
          </p:nvSpPr>
          <p:spPr>
            <a:xfrm>
              <a:off x="3868507" y="4793997"/>
              <a:ext cx="1898119" cy="630942"/>
            </a:xfrm>
            <a:prstGeom prst="rect">
              <a:avLst/>
            </a:prstGeom>
            <a:noFill/>
          </p:spPr>
          <p:txBody>
            <a:bodyPr wrap="square" rtlCol="0">
              <a:spAutoFit/>
            </a:bodyPr>
            <a:lstStyle/>
            <a:p>
              <a:pPr defTabSz="1097280"/>
              <a:r>
                <a:rPr lang="en-IN" sz="1440" dirty="0">
                  <a:solidFill>
                    <a:prstClr val="white">
                      <a:lumMod val="50000"/>
                    </a:prstClr>
                  </a:solidFill>
                  <a:latin typeface="Aptos" panose="02110004020202020204"/>
                </a:rPr>
                <a:t>This module helped me serialize and deserialize Python objects.</a:t>
              </a:r>
              <a:endParaRPr lang="en-US" sz="1440" dirty="0">
                <a:solidFill>
                  <a:prstClr val="white">
                    <a:lumMod val="50000"/>
                  </a:prstClr>
                </a:solidFill>
                <a:latin typeface="Aptos" panose="02110004020202020204"/>
              </a:endParaRPr>
            </a:p>
          </p:txBody>
        </p:sp>
      </p:grpSp>
      <p:grpSp>
        <p:nvGrpSpPr>
          <p:cNvPr id="65" name="Group 64">
            <a:extLst>
              <a:ext uri="{FF2B5EF4-FFF2-40B4-BE49-F238E27FC236}">
                <a16:creationId xmlns:a16="http://schemas.microsoft.com/office/drawing/2014/main" id="{9A6A71C4-09ED-B42C-7A17-C017C129B4F7}"/>
              </a:ext>
            </a:extLst>
          </p:cNvPr>
          <p:cNvGrpSpPr/>
          <p:nvPr/>
        </p:nvGrpSpPr>
        <p:grpSpPr>
          <a:xfrm>
            <a:off x="1114980" y="4725383"/>
            <a:ext cx="2578608" cy="2578608"/>
            <a:chOff x="929150" y="3937819"/>
            <a:chExt cx="2148840" cy="2148840"/>
          </a:xfrm>
        </p:grpSpPr>
        <p:sp>
          <p:nvSpPr>
            <p:cNvPr id="17" name="Rectangle 16">
              <a:extLst>
                <a:ext uri="{FF2B5EF4-FFF2-40B4-BE49-F238E27FC236}">
                  <a16:creationId xmlns:a16="http://schemas.microsoft.com/office/drawing/2014/main" id="{E08834EC-03CB-BC03-06A8-F16BAFA7AD7E}"/>
                </a:ext>
              </a:extLst>
            </p:cNvPr>
            <p:cNvSpPr/>
            <p:nvPr/>
          </p:nvSpPr>
          <p:spPr>
            <a:xfrm>
              <a:off x="929150" y="3937819"/>
              <a:ext cx="2148840" cy="2148840"/>
            </a:xfrm>
            <a:prstGeom prst="rect">
              <a:avLst/>
            </a:prstGeom>
            <a:solidFill>
              <a:schemeClr val="bg1"/>
            </a:solidFill>
            <a:ln>
              <a:solidFill>
                <a:srgbClr val="990033"/>
              </a:solidFill>
            </a:ln>
            <a:scene3d>
              <a:camera prst="obliqueBottomLeft"/>
              <a:lightRig rig="flood" dir="t"/>
            </a:scene3d>
            <a:sp3d extrusionH="1905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18" name="Rectangle 17">
              <a:extLst>
                <a:ext uri="{FF2B5EF4-FFF2-40B4-BE49-F238E27FC236}">
                  <a16:creationId xmlns:a16="http://schemas.microsoft.com/office/drawing/2014/main" id="{FBC2079D-E89A-A716-CE16-1F21AF554273}"/>
                </a:ext>
              </a:extLst>
            </p:cNvPr>
            <p:cNvSpPr/>
            <p:nvPr/>
          </p:nvSpPr>
          <p:spPr>
            <a:xfrm>
              <a:off x="929150" y="3937819"/>
              <a:ext cx="2148840" cy="2148840"/>
            </a:xfrm>
            <a:prstGeom prst="rect">
              <a:avLst/>
            </a:prstGeom>
            <a:solidFill>
              <a:schemeClr val="bg1"/>
            </a:solidFill>
            <a:ln>
              <a:solidFill>
                <a:srgbClr val="990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Aptos" panose="02110004020202020204"/>
              </a:endParaRPr>
            </a:p>
          </p:txBody>
        </p:sp>
        <p:sp>
          <p:nvSpPr>
            <p:cNvPr id="57" name="TextBox 56">
              <a:extLst>
                <a:ext uri="{FF2B5EF4-FFF2-40B4-BE49-F238E27FC236}">
                  <a16:creationId xmlns:a16="http://schemas.microsoft.com/office/drawing/2014/main" id="{D1FDC08F-49C2-5BA5-B461-9A22AF5EE751}"/>
                </a:ext>
              </a:extLst>
            </p:cNvPr>
            <p:cNvSpPr txBox="1"/>
            <p:nvPr/>
          </p:nvSpPr>
          <p:spPr>
            <a:xfrm>
              <a:off x="981017" y="4010505"/>
              <a:ext cx="707922" cy="630942"/>
            </a:xfrm>
            <a:prstGeom prst="rect">
              <a:avLst/>
            </a:prstGeom>
            <a:noFill/>
          </p:spPr>
          <p:txBody>
            <a:bodyPr wrap="square" rtlCol="0">
              <a:spAutoFit/>
            </a:bodyPr>
            <a:lstStyle/>
            <a:p>
              <a:pPr defTabSz="1097280"/>
              <a:r>
                <a:rPr lang="en-US" sz="4320" b="1" dirty="0">
                  <a:solidFill>
                    <a:prstClr val="white">
                      <a:lumMod val="50000"/>
                    </a:prstClr>
                  </a:solidFill>
                  <a:latin typeface="Aptos" panose="02110004020202020204"/>
                </a:rPr>
                <a:t>05</a:t>
              </a:r>
            </a:p>
          </p:txBody>
        </p:sp>
        <p:sp>
          <p:nvSpPr>
            <p:cNvPr id="58" name="TextBox 57">
              <a:extLst>
                <a:ext uri="{FF2B5EF4-FFF2-40B4-BE49-F238E27FC236}">
                  <a16:creationId xmlns:a16="http://schemas.microsoft.com/office/drawing/2014/main" id="{80E0D87A-AE35-2015-CED2-0BC4D9F6599D}"/>
                </a:ext>
              </a:extLst>
            </p:cNvPr>
            <p:cNvSpPr txBox="1"/>
            <p:nvPr/>
          </p:nvSpPr>
          <p:spPr>
            <a:xfrm>
              <a:off x="981017" y="4472170"/>
              <a:ext cx="1523263" cy="384721"/>
            </a:xfrm>
            <a:prstGeom prst="rect">
              <a:avLst/>
            </a:prstGeom>
            <a:noFill/>
          </p:spPr>
          <p:txBody>
            <a:bodyPr wrap="square" rtlCol="0">
              <a:spAutoFit/>
            </a:bodyPr>
            <a:lstStyle>
              <a:defPPr>
                <a:defRPr lang="en-US"/>
              </a:defPPr>
              <a:lvl1pPr defTabSz="1097280">
                <a:defRPr sz="2160" b="1">
                  <a:solidFill>
                    <a:prstClr val="white">
                      <a:lumMod val="50000"/>
                    </a:prstClr>
                  </a:solidFill>
                  <a:latin typeface="Aptos" panose="02110004020202020204"/>
                </a:defRPr>
              </a:lvl1pPr>
            </a:lstStyle>
            <a:p>
              <a:r>
                <a:rPr lang="en-IN" dirty="0"/>
                <a:t>Scikit-learn</a:t>
              </a:r>
              <a:endParaRPr lang="en-US" dirty="0"/>
            </a:p>
          </p:txBody>
        </p:sp>
        <p:sp>
          <p:nvSpPr>
            <p:cNvPr id="59" name="TextBox 58">
              <a:extLst>
                <a:ext uri="{FF2B5EF4-FFF2-40B4-BE49-F238E27FC236}">
                  <a16:creationId xmlns:a16="http://schemas.microsoft.com/office/drawing/2014/main" id="{12974C7C-90AF-D585-E5C1-A28C9FEF45B8}"/>
                </a:ext>
              </a:extLst>
            </p:cNvPr>
            <p:cNvSpPr txBox="1"/>
            <p:nvPr/>
          </p:nvSpPr>
          <p:spPr>
            <a:xfrm>
              <a:off x="981017" y="4793997"/>
              <a:ext cx="1898119" cy="692498"/>
            </a:xfrm>
            <a:prstGeom prst="rect">
              <a:avLst/>
            </a:prstGeom>
            <a:noFill/>
          </p:spPr>
          <p:txBody>
            <a:bodyPr wrap="square" rtlCol="0">
              <a:spAutoFit/>
            </a:bodyPr>
            <a:lstStyle/>
            <a:p>
              <a:pPr defTabSz="1097280"/>
              <a:r>
                <a:rPr lang="en-IN" sz="1600" b="0" i="0" dirty="0">
                  <a:solidFill>
                    <a:srgbClr val="262626"/>
                  </a:solidFill>
                  <a:effectLst/>
                  <a:latin typeface="-apple-system"/>
                </a:rPr>
                <a:t>It helped me scale features for machine learning.</a:t>
              </a:r>
              <a:endParaRPr lang="en-US" sz="1440" dirty="0">
                <a:solidFill>
                  <a:prstClr val="white">
                    <a:lumMod val="50000"/>
                  </a:prstClr>
                </a:solidFill>
                <a:latin typeface="Aptos" panose="02110004020202020204"/>
              </a:endParaRPr>
            </a:p>
          </p:txBody>
        </p:sp>
      </p:grpSp>
      <p:pic>
        <p:nvPicPr>
          <p:cNvPr id="2" name="Picture 6" descr="Numpy png images | PNGWing">
            <a:extLst>
              <a:ext uri="{FF2B5EF4-FFF2-40B4-BE49-F238E27FC236}">
                <a16:creationId xmlns:a16="http://schemas.microsoft.com/office/drawing/2014/main" id="{A6D60548-3BD4-5DBD-3D2F-54B6D2A80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167" y="1092775"/>
            <a:ext cx="573220" cy="555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andas - NumFOCUS">
            <a:extLst>
              <a:ext uri="{FF2B5EF4-FFF2-40B4-BE49-F238E27FC236}">
                <a16:creationId xmlns:a16="http://schemas.microsoft.com/office/drawing/2014/main" id="{E8F3777A-A543-80D7-C4BA-C5D977049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90" t="14293" r="27094" b="40581"/>
          <a:stretch/>
        </p:blipFill>
        <p:spPr bwMode="auto">
          <a:xfrm>
            <a:off x="6195200" y="994789"/>
            <a:ext cx="804806" cy="74096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6" name="Picture 2" descr="Exploring the Power of Matplotlib: An Indispensable Tool for Data Science  and Visualization">
            <a:extLst>
              <a:ext uri="{FF2B5EF4-FFF2-40B4-BE49-F238E27FC236}">
                <a16:creationId xmlns:a16="http://schemas.microsoft.com/office/drawing/2014/main" id="{1FEC9608-BF5C-7B64-3B57-ECC00A62C8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14" t="4343" r="29126" b="26583"/>
          <a:stretch/>
        </p:blipFill>
        <p:spPr bwMode="auto">
          <a:xfrm>
            <a:off x="9675423" y="994789"/>
            <a:ext cx="716886" cy="663727"/>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DF2291-52AA-3B82-FFF6-52BC9C2A5019}"/>
              </a:ext>
            </a:extLst>
          </p:cNvPr>
          <p:cNvPicPr>
            <a:picLocks noChangeAspect="1"/>
          </p:cNvPicPr>
          <p:nvPr/>
        </p:nvPicPr>
        <p:blipFill rotWithShape="1">
          <a:blip r:embed="rId5"/>
          <a:srcRect l="5007" t="4595" r="7050" b="24815"/>
          <a:stretch/>
        </p:blipFill>
        <p:spPr>
          <a:xfrm>
            <a:off x="13127327" y="1006515"/>
            <a:ext cx="639336" cy="613788"/>
          </a:xfrm>
          <a:prstGeom prst="flowChartConnector">
            <a:avLst/>
          </a:prstGeom>
        </p:spPr>
      </p:pic>
      <p:pic>
        <p:nvPicPr>
          <p:cNvPr id="10" name="Picture 12" descr="Logo scikit-learn Python GitHub, machine learning, text, orange png | PNGEgg">
            <a:extLst>
              <a:ext uri="{FF2B5EF4-FFF2-40B4-BE49-F238E27FC236}">
                <a16:creationId xmlns:a16="http://schemas.microsoft.com/office/drawing/2014/main" id="{EDE11545-2B70-4FDA-FD50-530A402280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2398" y="4919734"/>
            <a:ext cx="807351" cy="5428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ckle Python Object Using the pickle Module">
            <a:extLst>
              <a:ext uri="{FF2B5EF4-FFF2-40B4-BE49-F238E27FC236}">
                <a16:creationId xmlns:a16="http://schemas.microsoft.com/office/drawing/2014/main" id="{0DFAF407-8FC2-E10D-7FDF-CFCF9BF5477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26" t="13070" r="19208"/>
          <a:stretch/>
        </p:blipFill>
        <p:spPr bwMode="auto">
          <a:xfrm>
            <a:off x="6056284" y="4919734"/>
            <a:ext cx="849506" cy="6379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QLAlchemy - Visual Studio Marketplace">
            <a:extLst>
              <a:ext uri="{FF2B5EF4-FFF2-40B4-BE49-F238E27FC236}">
                <a16:creationId xmlns:a16="http://schemas.microsoft.com/office/drawing/2014/main" id="{9AE9DFBC-2128-547E-A4FA-171EA982AA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79757" y="4797152"/>
            <a:ext cx="849506" cy="84950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treamlit Part 1: Write and Text Elements - DEV Community">
            <a:extLst>
              <a:ext uri="{FF2B5EF4-FFF2-40B4-BE49-F238E27FC236}">
                <a16:creationId xmlns:a16="http://schemas.microsoft.com/office/drawing/2014/main" id="{9028B7CA-ECCF-5D51-49D3-E7910D84E7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19257" y="4839716"/>
            <a:ext cx="772737" cy="7727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0D9FCD-EF73-C628-78E7-670A8EDB6975}"/>
              </a:ext>
            </a:extLst>
          </p:cNvPr>
          <p:cNvSpPr txBox="1"/>
          <p:nvPr/>
        </p:nvSpPr>
        <p:spPr>
          <a:xfrm>
            <a:off x="152400" y="-104364"/>
            <a:ext cx="14630400" cy="683264"/>
          </a:xfrm>
          <a:prstGeom prst="rect">
            <a:avLst/>
          </a:prstGeom>
          <a:noFill/>
        </p:spPr>
        <p:txBody>
          <a:bodyPr wrap="square">
            <a:spAutoFit/>
          </a:bodyPr>
          <a:lstStyle/>
          <a:p>
            <a:pPr algn="ctr" defTabSz="1097280"/>
            <a:r>
              <a:rPr lang="en-US" sz="3840" b="1" dirty="0">
                <a:solidFill>
                  <a:srgbClr val="002060"/>
                </a:solidFill>
                <a:latin typeface="Russo One" panose="02000503050000020004" pitchFamily="2" charset="0"/>
                <a:cs typeface="Segoe UI" panose="020B0502040204020203" pitchFamily="34" charset="0"/>
              </a:rPr>
              <a:t>Importing of the necessary Libraries </a:t>
            </a:r>
          </a:p>
        </p:txBody>
      </p:sp>
    </p:spTree>
    <p:extLst>
      <p:ext uri="{BB962C8B-B14F-4D97-AF65-F5344CB8AC3E}">
        <p14:creationId xmlns:p14="http://schemas.microsoft.com/office/powerpoint/2010/main" val="338294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300" fill="hold"/>
                                        <p:tgtEl>
                                          <p:spTgt spid="61"/>
                                        </p:tgtEl>
                                        <p:attrNameLst>
                                          <p:attrName>ppt_w</p:attrName>
                                        </p:attrNameLst>
                                      </p:cBhvr>
                                      <p:tavLst>
                                        <p:tav tm="0">
                                          <p:val>
                                            <p:fltVal val="0"/>
                                          </p:val>
                                        </p:tav>
                                        <p:tav tm="100000">
                                          <p:val>
                                            <p:strVal val="#ppt_w"/>
                                          </p:val>
                                        </p:tav>
                                      </p:tavLst>
                                    </p:anim>
                                    <p:anim calcmode="lin" valueType="num">
                                      <p:cBhvr>
                                        <p:cTn id="8" dur="300" fill="hold"/>
                                        <p:tgtEl>
                                          <p:spTgt spid="6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300" fill="hold"/>
                                        <p:tgtEl>
                                          <p:spTgt spid="62"/>
                                        </p:tgtEl>
                                        <p:attrNameLst>
                                          <p:attrName>ppt_w</p:attrName>
                                        </p:attrNameLst>
                                      </p:cBhvr>
                                      <p:tavLst>
                                        <p:tav tm="0">
                                          <p:val>
                                            <p:fltVal val="0"/>
                                          </p:val>
                                        </p:tav>
                                        <p:tav tm="100000">
                                          <p:val>
                                            <p:strVal val="#ppt_w"/>
                                          </p:val>
                                        </p:tav>
                                      </p:tavLst>
                                    </p:anim>
                                    <p:anim calcmode="lin" valueType="num">
                                      <p:cBhvr>
                                        <p:cTn id="14" dur="300" fill="hold"/>
                                        <p:tgtEl>
                                          <p:spTgt spid="6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300" fill="hold"/>
                                        <p:tgtEl>
                                          <p:spTgt spid="63"/>
                                        </p:tgtEl>
                                        <p:attrNameLst>
                                          <p:attrName>ppt_w</p:attrName>
                                        </p:attrNameLst>
                                      </p:cBhvr>
                                      <p:tavLst>
                                        <p:tav tm="0">
                                          <p:val>
                                            <p:fltVal val="0"/>
                                          </p:val>
                                        </p:tav>
                                        <p:tav tm="100000">
                                          <p:val>
                                            <p:strVal val="#ppt_w"/>
                                          </p:val>
                                        </p:tav>
                                      </p:tavLst>
                                    </p:anim>
                                    <p:anim calcmode="lin" valueType="num">
                                      <p:cBhvr>
                                        <p:cTn id="20" dur="300" fill="hold"/>
                                        <p:tgtEl>
                                          <p:spTgt spid="6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300" fill="hold"/>
                                        <p:tgtEl>
                                          <p:spTgt spid="65"/>
                                        </p:tgtEl>
                                        <p:attrNameLst>
                                          <p:attrName>ppt_w</p:attrName>
                                        </p:attrNameLst>
                                      </p:cBhvr>
                                      <p:tavLst>
                                        <p:tav tm="0">
                                          <p:val>
                                            <p:fltVal val="0"/>
                                          </p:val>
                                        </p:tav>
                                        <p:tav tm="100000">
                                          <p:val>
                                            <p:strVal val="#ppt_w"/>
                                          </p:val>
                                        </p:tav>
                                      </p:tavLst>
                                    </p:anim>
                                    <p:anim calcmode="lin" valueType="num">
                                      <p:cBhvr>
                                        <p:cTn id="32" dur="300" fill="hold"/>
                                        <p:tgtEl>
                                          <p:spTgt spid="6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300" fill="hold"/>
                                        <p:tgtEl>
                                          <p:spTgt spid="66"/>
                                        </p:tgtEl>
                                        <p:attrNameLst>
                                          <p:attrName>ppt_w</p:attrName>
                                        </p:attrNameLst>
                                      </p:cBhvr>
                                      <p:tavLst>
                                        <p:tav tm="0">
                                          <p:val>
                                            <p:fltVal val="0"/>
                                          </p:val>
                                        </p:tav>
                                        <p:tav tm="100000">
                                          <p:val>
                                            <p:strVal val="#ppt_w"/>
                                          </p:val>
                                        </p:tav>
                                      </p:tavLst>
                                    </p:anim>
                                    <p:anim calcmode="lin" valueType="num">
                                      <p:cBhvr>
                                        <p:cTn id="38" dur="300" fill="hold"/>
                                        <p:tgtEl>
                                          <p:spTgt spid="6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p:cTn id="43" dur="300" fill="hold"/>
                                        <p:tgtEl>
                                          <p:spTgt spid="67"/>
                                        </p:tgtEl>
                                        <p:attrNameLst>
                                          <p:attrName>ppt_w</p:attrName>
                                        </p:attrNameLst>
                                      </p:cBhvr>
                                      <p:tavLst>
                                        <p:tav tm="0">
                                          <p:val>
                                            <p:fltVal val="0"/>
                                          </p:val>
                                        </p:tav>
                                        <p:tav tm="100000">
                                          <p:val>
                                            <p:strVal val="#ppt_w"/>
                                          </p:val>
                                        </p:tav>
                                      </p:tavLst>
                                    </p:anim>
                                    <p:anim calcmode="lin" valueType="num">
                                      <p:cBhvr>
                                        <p:cTn id="44" dur="300" fill="hold"/>
                                        <p:tgtEl>
                                          <p:spTgt spid="67"/>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p:cTn id="49" dur="300" fill="hold"/>
                                        <p:tgtEl>
                                          <p:spTgt spid="68"/>
                                        </p:tgtEl>
                                        <p:attrNameLst>
                                          <p:attrName>ppt_w</p:attrName>
                                        </p:attrNameLst>
                                      </p:cBhvr>
                                      <p:tavLst>
                                        <p:tav tm="0">
                                          <p:val>
                                            <p:fltVal val="0"/>
                                          </p:val>
                                        </p:tav>
                                        <p:tav tm="100000">
                                          <p:val>
                                            <p:strVal val="#ppt_w"/>
                                          </p:val>
                                        </p:tav>
                                      </p:tavLst>
                                    </p:anim>
                                    <p:anim calcmode="lin" valueType="num">
                                      <p:cBhvr>
                                        <p:cTn id="50" dur="300" fill="hold"/>
                                        <p:tgtEl>
                                          <p:spTgt spid="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985971" cy="8231743"/>
          </a:xfrm>
          <a:prstGeom prst="rect">
            <a:avLst/>
          </a:prstGeom>
        </p:spPr>
      </p:pic>
      <p:sp>
        <p:nvSpPr>
          <p:cNvPr id="3" name="Text 0"/>
          <p:cNvSpPr/>
          <p:nvPr/>
        </p:nvSpPr>
        <p:spPr>
          <a:xfrm>
            <a:off x="6142762" y="543178"/>
            <a:ext cx="8371317" cy="989767"/>
          </a:xfrm>
          <a:prstGeom prst="rect">
            <a:avLst/>
          </a:prstGeom>
          <a:noFill/>
          <a:ln/>
        </p:spPr>
        <p:txBody>
          <a:bodyPr wrap="square" lIns="0" tIns="0" rIns="0" bIns="0" rtlCol="0" anchor="t"/>
          <a:lstStyle/>
          <a:p>
            <a:pPr marL="0" indent="0" algn="ctr">
              <a:lnSpc>
                <a:spcPts val="5400"/>
              </a:lnSpc>
              <a:buNone/>
            </a:pPr>
            <a:r>
              <a:rPr lang="en-US" sz="3600" dirty="0">
                <a:solidFill>
                  <a:srgbClr val="002060"/>
                </a:solidFill>
                <a:latin typeface="Russo One" panose="02000503050000020004" pitchFamily="2" charset="0"/>
                <a:ea typeface="Nunito Semi Bold" pitchFamily="34" charset="-122"/>
                <a:cs typeface="Nunito Semi Bold" pitchFamily="34" charset="-120"/>
              </a:rPr>
              <a:t>Loading Data &amp; Checking Info</a:t>
            </a:r>
            <a:endParaRPr lang="en-US" sz="3600" dirty="0">
              <a:solidFill>
                <a:srgbClr val="002060"/>
              </a:solidFill>
              <a:latin typeface="Russo One" panose="02000503050000020004" pitchFamily="2" charset="0"/>
            </a:endParaRPr>
          </a:p>
        </p:txBody>
      </p:sp>
      <p:sp>
        <p:nvSpPr>
          <p:cNvPr id="4" name="Shape 1"/>
          <p:cNvSpPr/>
          <p:nvPr/>
        </p:nvSpPr>
        <p:spPr>
          <a:xfrm>
            <a:off x="6644045" y="2376845"/>
            <a:ext cx="30480" cy="5209818"/>
          </a:xfrm>
          <a:prstGeom prst="roundRect">
            <a:avLst>
              <a:gd name="adj" fmla="val 1154538"/>
            </a:avLst>
          </a:prstGeom>
          <a:solidFill>
            <a:srgbClr val="000000">
              <a:alpha val="8000"/>
            </a:srgbClr>
          </a:solidFill>
          <a:ln/>
        </p:spPr>
      </p:sp>
      <p:sp>
        <p:nvSpPr>
          <p:cNvPr id="5" name="Shape 2"/>
          <p:cNvSpPr/>
          <p:nvPr/>
        </p:nvSpPr>
        <p:spPr>
          <a:xfrm>
            <a:off x="6892707" y="2889290"/>
            <a:ext cx="821055" cy="30480"/>
          </a:xfrm>
          <a:prstGeom prst="roundRect">
            <a:avLst>
              <a:gd name="adj" fmla="val 1154538"/>
            </a:avLst>
          </a:prstGeom>
          <a:solidFill>
            <a:srgbClr val="2D4DF2"/>
          </a:solidFill>
          <a:ln/>
        </p:spPr>
      </p:sp>
      <p:sp>
        <p:nvSpPr>
          <p:cNvPr id="6" name="Shape 3"/>
          <p:cNvSpPr/>
          <p:nvPr/>
        </p:nvSpPr>
        <p:spPr>
          <a:xfrm>
            <a:off x="6395383" y="2640687"/>
            <a:ext cx="527804" cy="527804"/>
          </a:xfrm>
          <a:prstGeom prst="roundRect">
            <a:avLst>
              <a:gd name="adj" fmla="val 66673"/>
            </a:avLst>
          </a:prstGeom>
          <a:solidFill>
            <a:srgbClr val="F3F3FF"/>
          </a:solidFill>
          <a:ln w="22860">
            <a:solidFill>
              <a:srgbClr val="2D4DF2"/>
            </a:solidFill>
            <a:prstDash val="solid"/>
          </a:ln>
        </p:spPr>
      </p:sp>
      <p:sp>
        <p:nvSpPr>
          <p:cNvPr id="7" name="Text 4"/>
          <p:cNvSpPr/>
          <p:nvPr/>
        </p:nvSpPr>
        <p:spPr>
          <a:xfrm>
            <a:off x="6559927" y="2738914"/>
            <a:ext cx="198715" cy="331232"/>
          </a:xfrm>
          <a:prstGeom prst="rect">
            <a:avLst/>
          </a:prstGeom>
          <a:noFill/>
          <a:ln/>
        </p:spPr>
        <p:txBody>
          <a:bodyPr wrap="none" lIns="0" tIns="0" rIns="0" bIns="0" rtlCol="0" anchor="t"/>
          <a:lstStyle/>
          <a:p>
            <a:pPr marL="0" indent="0" algn="ctr">
              <a:lnSpc>
                <a:spcPts val="2600"/>
              </a:lnSpc>
              <a:buNone/>
            </a:pPr>
            <a:r>
              <a:rPr lang="en-US" sz="2600" dirty="0">
                <a:solidFill>
                  <a:srgbClr val="00002E"/>
                </a:solidFill>
                <a:latin typeface="Nunito Semi Bold" pitchFamily="34" charset="0"/>
                <a:ea typeface="Nunito Semi Bold" pitchFamily="34" charset="-122"/>
                <a:cs typeface="Nunito Semi Bold" pitchFamily="34" charset="-120"/>
              </a:rPr>
              <a:t>1</a:t>
            </a:r>
            <a:endParaRPr lang="en-US" sz="2600" dirty="0"/>
          </a:p>
        </p:txBody>
      </p:sp>
      <p:sp>
        <p:nvSpPr>
          <p:cNvPr id="8" name="Text 5"/>
          <p:cNvSpPr/>
          <p:nvPr/>
        </p:nvSpPr>
        <p:spPr>
          <a:xfrm>
            <a:off x="7949565" y="2611398"/>
            <a:ext cx="2759988" cy="344924"/>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Nunito Semi Bold" pitchFamily="34" charset="0"/>
                <a:ea typeface="Nunito Semi Bold" pitchFamily="34" charset="-122"/>
                <a:cs typeface="Nunito Semi Bold" pitchFamily="34" charset="-120"/>
              </a:rPr>
              <a:t>Loading Data</a:t>
            </a:r>
            <a:endParaRPr lang="en-US" sz="2150" b="1" dirty="0"/>
          </a:p>
        </p:txBody>
      </p:sp>
      <p:sp>
        <p:nvSpPr>
          <p:cNvPr id="9" name="Text 6"/>
          <p:cNvSpPr/>
          <p:nvPr/>
        </p:nvSpPr>
        <p:spPr>
          <a:xfrm>
            <a:off x="7949565" y="3097054"/>
            <a:ext cx="5859780" cy="750570"/>
          </a:xfrm>
          <a:prstGeom prst="rect">
            <a:avLst/>
          </a:prstGeom>
          <a:noFill/>
          <a:ln/>
        </p:spPr>
        <p:txBody>
          <a:bodyPr wrap="square" lIns="0" tIns="0" rIns="0" bIns="0" rtlCol="0" anchor="t"/>
          <a:lstStyle/>
          <a:p>
            <a:pPr marL="0" indent="0" algn="l">
              <a:lnSpc>
                <a:spcPts val="2950"/>
              </a:lnSpc>
              <a:buNone/>
            </a:pPr>
            <a:r>
              <a:rPr lang="en-US" sz="1800" dirty="0">
                <a:solidFill>
                  <a:srgbClr val="00002E"/>
                </a:solidFill>
                <a:latin typeface="PT Sans" pitchFamily="34" charset="0"/>
                <a:ea typeface="PT Sans" pitchFamily="34" charset="-122"/>
                <a:cs typeface="PT Sans" pitchFamily="34" charset="-120"/>
              </a:rPr>
              <a:t>Reading the Excel file using pandas i.e.</a:t>
            </a:r>
          </a:p>
          <a:p>
            <a:pPr marL="0" indent="0" algn="l">
              <a:lnSpc>
                <a:spcPts val="2950"/>
              </a:lnSpc>
              <a:buNone/>
            </a:pPr>
            <a:r>
              <a:rPr lang="en-US" dirty="0">
                <a:solidFill>
                  <a:srgbClr val="00002E"/>
                </a:solidFill>
                <a:latin typeface="PT Sans" pitchFamily="34" charset="0"/>
              </a:rPr>
              <a:t>‘pd.read_excel’</a:t>
            </a:r>
          </a:p>
        </p:txBody>
      </p:sp>
      <p:sp>
        <p:nvSpPr>
          <p:cNvPr id="10" name="Shape 7"/>
          <p:cNvSpPr/>
          <p:nvPr/>
        </p:nvSpPr>
        <p:spPr>
          <a:xfrm>
            <a:off x="6892707" y="4829175"/>
            <a:ext cx="821055" cy="30480"/>
          </a:xfrm>
          <a:prstGeom prst="roundRect">
            <a:avLst>
              <a:gd name="adj" fmla="val 1154538"/>
            </a:avLst>
          </a:prstGeom>
          <a:solidFill>
            <a:srgbClr val="018CE1"/>
          </a:solidFill>
          <a:ln/>
        </p:spPr>
      </p:sp>
      <p:sp>
        <p:nvSpPr>
          <p:cNvPr id="11" name="Shape 8"/>
          <p:cNvSpPr/>
          <p:nvPr/>
        </p:nvSpPr>
        <p:spPr>
          <a:xfrm>
            <a:off x="6395383" y="4580573"/>
            <a:ext cx="527804" cy="527804"/>
          </a:xfrm>
          <a:prstGeom prst="roundRect">
            <a:avLst>
              <a:gd name="adj" fmla="val 66673"/>
            </a:avLst>
          </a:prstGeom>
          <a:solidFill>
            <a:srgbClr val="F3F3FF"/>
          </a:solidFill>
          <a:ln w="22860">
            <a:solidFill>
              <a:srgbClr val="018CE1"/>
            </a:solidFill>
            <a:prstDash val="solid"/>
          </a:ln>
        </p:spPr>
      </p:sp>
      <p:sp>
        <p:nvSpPr>
          <p:cNvPr id="12" name="Text 9"/>
          <p:cNvSpPr/>
          <p:nvPr/>
        </p:nvSpPr>
        <p:spPr>
          <a:xfrm>
            <a:off x="6559927" y="4678799"/>
            <a:ext cx="198715" cy="331232"/>
          </a:xfrm>
          <a:prstGeom prst="rect">
            <a:avLst/>
          </a:prstGeom>
          <a:noFill/>
          <a:ln/>
        </p:spPr>
        <p:txBody>
          <a:bodyPr wrap="none" lIns="0" tIns="0" rIns="0" bIns="0" rtlCol="0" anchor="t"/>
          <a:lstStyle/>
          <a:p>
            <a:pPr marL="0" indent="0" algn="ctr">
              <a:lnSpc>
                <a:spcPts val="2600"/>
              </a:lnSpc>
              <a:buNone/>
            </a:pPr>
            <a:r>
              <a:rPr lang="en-US" sz="2600" dirty="0">
                <a:solidFill>
                  <a:srgbClr val="00002E"/>
                </a:solidFill>
                <a:latin typeface="Nunito Semi Bold" pitchFamily="34" charset="0"/>
                <a:ea typeface="Nunito Semi Bold" pitchFamily="34" charset="-122"/>
                <a:cs typeface="Nunito Semi Bold" pitchFamily="34" charset="-120"/>
              </a:rPr>
              <a:t>2</a:t>
            </a:r>
            <a:endParaRPr lang="en-US" sz="2600" dirty="0"/>
          </a:p>
        </p:txBody>
      </p:sp>
      <p:sp>
        <p:nvSpPr>
          <p:cNvPr id="13" name="Text 10"/>
          <p:cNvSpPr/>
          <p:nvPr/>
        </p:nvSpPr>
        <p:spPr>
          <a:xfrm>
            <a:off x="7949565" y="4551283"/>
            <a:ext cx="5859780" cy="344924"/>
          </a:xfrm>
          <a:prstGeom prst="rect">
            <a:avLst/>
          </a:prstGeom>
          <a:noFill/>
          <a:ln/>
        </p:spPr>
        <p:txBody>
          <a:bodyPr wrap="none" lIns="0" tIns="0" rIns="0" bIns="0" rtlCol="0" anchor="t"/>
          <a:lstStyle/>
          <a:p>
            <a:pPr marL="0" indent="0" algn="l">
              <a:lnSpc>
                <a:spcPts val="2700"/>
              </a:lnSpc>
              <a:buNone/>
            </a:pPr>
            <a:r>
              <a:rPr lang="en-IN" sz="2150" b="1" dirty="0">
                <a:solidFill>
                  <a:srgbClr val="00002E"/>
                </a:solidFill>
                <a:latin typeface="Nunito Semi Bold" pitchFamily="34" charset="0"/>
                <a:ea typeface="Nunito Semi Bold" pitchFamily="34" charset="-122"/>
                <a:cs typeface="Nunito Semi Bold" pitchFamily="34" charset="-120"/>
              </a:rPr>
              <a:t>Displaying the Max Columns in the DataFrame</a:t>
            </a:r>
            <a:endParaRPr lang="en-US" sz="2150" b="1" dirty="0"/>
          </a:p>
        </p:txBody>
      </p:sp>
      <p:sp>
        <p:nvSpPr>
          <p:cNvPr id="14" name="Text 11"/>
          <p:cNvSpPr/>
          <p:nvPr/>
        </p:nvSpPr>
        <p:spPr>
          <a:xfrm>
            <a:off x="7949565" y="5036939"/>
            <a:ext cx="5859780" cy="750570"/>
          </a:xfrm>
          <a:prstGeom prst="rect">
            <a:avLst/>
          </a:prstGeom>
          <a:noFill/>
          <a:ln/>
        </p:spPr>
        <p:txBody>
          <a:bodyPr wrap="square" lIns="0" tIns="0" rIns="0" bIns="0" rtlCol="0" anchor="t"/>
          <a:lstStyle/>
          <a:p>
            <a:pPr marL="0" indent="0" algn="l">
              <a:lnSpc>
                <a:spcPts val="2950"/>
              </a:lnSpc>
              <a:buNone/>
            </a:pPr>
            <a:r>
              <a:rPr lang="en-US" dirty="0">
                <a:solidFill>
                  <a:srgbClr val="00002E"/>
                </a:solidFill>
                <a:latin typeface="PT Sans" pitchFamily="34" charset="0"/>
                <a:ea typeface="PT Sans" pitchFamily="34" charset="-122"/>
                <a:cs typeface="PT Sans" pitchFamily="34" charset="-120"/>
              </a:rPr>
              <a:t>D</a:t>
            </a:r>
            <a:r>
              <a:rPr lang="en-US" sz="1800" dirty="0">
                <a:solidFill>
                  <a:srgbClr val="00002E"/>
                </a:solidFill>
                <a:latin typeface="PT Sans" pitchFamily="34" charset="0"/>
                <a:ea typeface="PT Sans" pitchFamily="34" charset="-122"/>
                <a:cs typeface="PT Sans" pitchFamily="34" charset="-120"/>
              </a:rPr>
              <a:t>isplaying the max columns using pd.set_option('display.max_columns', None) method.</a:t>
            </a:r>
            <a:endParaRPr lang="en-US" sz="1800" dirty="0"/>
          </a:p>
        </p:txBody>
      </p:sp>
      <p:sp>
        <p:nvSpPr>
          <p:cNvPr id="15" name="Shape 12"/>
          <p:cNvSpPr/>
          <p:nvPr/>
        </p:nvSpPr>
        <p:spPr>
          <a:xfrm>
            <a:off x="6892707" y="6769060"/>
            <a:ext cx="821055" cy="30480"/>
          </a:xfrm>
          <a:prstGeom prst="roundRect">
            <a:avLst>
              <a:gd name="adj" fmla="val 1154538"/>
            </a:avLst>
          </a:prstGeom>
          <a:solidFill>
            <a:srgbClr val="DA33BF"/>
          </a:solidFill>
          <a:ln/>
        </p:spPr>
      </p:sp>
      <p:sp>
        <p:nvSpPr>
          <p:cNvPr id="16" name="Shape 13"/>
          <p:cNvSpPr/>
          <p:nvPr/>
        </p:nvSpPr>
        <p:spPr>
          <a:xfrm>
            <a:off x="6395383" y="6520458"/>
            <a:ext cx="527804" cy="527804"/>
          </a:xfrm>
          <a:prstGeom prst="roundRect">
            <a:avLst>
              <a:gd name="adj" fmla="val 66673"/>
            </a:avLst>
          </a:prstGeom>
          <a:solidFill>
            <a:srgbClr val="F3F3FF"/>
          </a:solidFill>
          <a:ln w="22860">
            <a:solidFill>
              <a:srgbClr val="DA33BF"/>
            </a:solidFill>
            <a:prstDash val="solid"/>
          </a:ln>
        </p:spPr>
      </p:sp>
      <p:sp>
        <p:nvSpPr>
          <p:cNvPr id="17" name="Text 14"/>
          <p:cNvSpPr/>
          <p:nvPr/>
        </p:nvSpPr>
        <p:spPr>
          <a:xfrm>
            <a:off x="6559927" y="6618684"/>
            <a:ext cx="198715" cy="331232"/>
          </a:xfrm>
          <a:prstGeom prst="rect">
            <a:avLst/>
          </a:prstGeom>
          <a:noFill/>
          <a:ln/>
        </p:spPr>
        <p:txBody>
          <a:bodyPr wrap="none" lIns="0" tIns="0" rIns="0" bIns="0" rtlCol="0" anchor="t"/>
          <a:lstStyle/>
          <a:p>
            <a:pPr marL="0" indent="0" algn="ctr">
              <a:lnSpc>
                <a:spcPts val="2600"/>
              </a:lnSpc>
              <a:buNone/>
            </a:pPr>
            <a:r>
              <a:rPr lang="en-US" sz="2600" dirty="0">
                <a:solidFill>
                  <a:srgbClr val="00002E"/>
                </a:solidFill>
                <a:latin typeface="Nunito Semi Bold" pitchFamily="34" charset="0"/>
                <a:ea typeface="Nunito Semi Bold" pitchFamily="34" charset="-122"/>
                <a:cs typeface="Nunito Semi Bold" pitchFamily="34" charset="-120"/>
              </a:rPr>
              <a:t>3</a:t>
            </a:r>
            <a:endParaRPr lang="en-US" sz="2600" dirty="0"/>
          </a:p>
        </p:txBody>
      </p:sp>
      <p:sp>
        <p:nvSpPr>
          <p:cNvPr id="18" name="Text 15"/>
          <p:cNvSpPr/>
          <p:nvPr/>
        </p:nvSpPr>
        <p:spPr>
          <a:xfrm>
            <a:off x="7949565" y="6491168"/>
            <a:ext cx="2759988" cy="344924"/>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Nunito Semi Bold" pitchFamily="34" charset="0"/>
                <a:ea typeface="Nunito Semi Bold" pitchFamily="34" charset="-122"/>
                <a:cs typeface="Nunito Semi Bold" pitchFamily="34" charset="-120"/>
              </a:rPr>
              <a:t>Checking Data Information</a:t>
            </a:r>
            <a:endParaRPr lang="en-US" sz="2150" b="1" dirty="0"/>
          </a:p>
        </p:txBody>
      </p:sp>
      <p:sp>
        <p:nvSpPr>
          <p:cNvPr id="19" name="Text 16"/>
          <p:cNvSpPr/>
          <p:nvPr/>
        </p:nvSpPr>
        <p:spPr>
          <a:xfrm>
            <a:off x="7949565" y="6976824"/>
            <a:ext cx="5859780" cy="375285"/>
          </a:xfrm>
          <a:prstGeom prst="rect">
            <a:avLst/>
          </a:prstGeom>
          <a:noFill/>
          <a:ln/>
        </p:spPr>
        <p:txBody>
          <a:bodyPr wrap="none" lIns="0" tIns="0" rIns="0" bIns="0" rtlCol="0" anchor="t"/>
          <a:lstStyle/>
          <a:p>
            <a:pPr marL="0" indent="0" algn="l">
              <a:lnSpc>
                <a:spcPts val="2950"/>
              </a:lnSpc>
              <a:buNone/>
            </a:pPr>
            <a:r>
              <a:rPr lang="en-US" sz="1800" dirty="0">
                <a:solidFill>
                  <a:srgbClr val="00002E"/>
                </a:solidFill>
                <a:latin typeface="PT Sans" pitchFamily="34" charset="0"/>
                <a:ea typeface="PT Sans" pitchFamily="34" charset="-122"/>
                <a:cs typeface="PT Sans" pitchFamily="34" charset="-120"/>
              </a:rPr>
              <a:t>Using info() to view Column </a:t>
            </a:r>
            <a:r>
              <a:rPr lang="en-US" dirty="0">
                <a:solidFill>
                  <a:srgbClr val="00002E"/>
                </a:solidFill>
                <a:latin typeface="PT Sans" pitchFamily="34" charset="0"/>
                <a:ea typeface="PT Sans" pitchFamily="34" charset="-122"/>
                <a:cs typeface="PT Sans" pitchFamily="34" charset="-120"/>
              </a:rPr>
              <a:t>T</a:t>
            </a:r>
            <a:r>
              <a:rPr lang="en-US" sz="1800" dirty="0">
                <a:solidFill>
                  <a:srgbClr val="00002E"/>
                </a:solidFill>
                <a:latin typeface="PT Sans" pitchFamily="34" charset="0"/>
                <a:ea typeface="PT Sans" pitchFamily="34" charset="-122"/>
                <a:cs typeface="PT Sans" pitchFamily="34" charset="-120"/>
              </a:rPr>
              <a:t>ypes, data counts, Data Types.</a:t>
            </a:r>
            <a:endParaRPr lang="en-US" sz="1800" dirty="0"/>
          </a:p>
        </p:txBody>
      </p:sp>
      <p:pic>
        <p:nvPicPr>
          <p:cNvPr id="23" name="Picture 22">
            <a:extLst>
              <a:ext uri="{FF2B5EF4-FFF2-40B4-BE49-F238E27FC236}">
                <a16:creationId xmlns:a16="http://schemas.microsoft.com/office/drawing/2014/main" id="{D2F338B6-AE88-1976-5653-C336D0388542}"/>
              </a:ext>
            </a:extLst>
          </p:cNvPr>
          <p:cNvPicPr>
            <a:picLocks noChangeAspect="1"/>
          </p:cNvPicPr>
          <p:nvPr/>
        </p:nvPicPr>
        <p:blipFill>
          <a:blip r:embed="rId4"/>
          <a:stretch>
            <a:fillRect/>
          </a:stretch>
        </p:blipFill>
        <p:spPr>
          <a:xfrm>
            <a:off x="116321" y="85146"/>
            <a:ext cx="5737156" cy="2985000"/>
          </a:xfrm>
          <a:prstGeom prst="roundRect">
            <a:avLst>
              <a:gd name="adj" fmla="val 2431"/>
            </a:avLst>
          </a:prstGeom>
        </p:spPr>
      </p:pic>
      <p:pic>
        <p:nvPicPr>
          <p:cNvPr id="26" name="Picture 25">
            <a:extLst>
              <a:ext uri="{FF2B5EF4-FFF2-40B4-BE49-F238E27FC236}">
                <a16:creationId xmlns:a16="http://schemas.microsoft.com/office/drawing/2014/main" id="{47F7C02E-A541-C569-F2FD-05A29A60F5CC}"/>
              </a:ext>
            </a:extLst>
          </p:cNvPr>
          <p:cNvPicPr>
            <a:picLocks noChangeAspect="1"/>
          </p:cNvPicPr>
          <p:nvPr/>
        </p:nvPicPr>
        <p:blipFill>
          <a:blip r:embed="rId5"/>
          <a:stretch>
            <a:fillRect/>
          </a:stretch>
        </p:blipFill>
        <p:spPr>
          <a:xfrm>
            <a:off x="821055" y="3087434"/>
            <a:ext cx="4463831" cy="5057020"/>
          </a:xfrm>
          <a:prstGeom prst="roundRect">
            <a:avLst>
              <a:gd name="adj" fmla="val 2978"/>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FC8067-CB10-D9A9-D44B-B2153FA6B013}"/>
              </a:ext>
            </a:extLst>
          </p:cNvPr>
          <p:cNvSpPr txBox="1"/>
          <p:nvPr/>
        </p:nvSpPr>
        <p:spPr>
          <a:xfrm>
            <a:off x="1242334" y="101167"/>
            <a:ext cx="12400957" cy="76944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Task 1 - User Overview Analysis</a:t>
            </a:r>
            <a:endParaRPr kumimoji="0" lang="en-GB" sz="4400" b="0" i="0" u="none" strike="noStrike" kern="1200" cap="none" spc="0" normalizeH="0" baseline="0" noProof="0" dirty="0">
              <a:ln>
                <a:noFill/>
              </a:ln>
              <a:solidFill>
                <a:srgbClr val="5BC0EB"/>
              </a:solidFill>
              <a:effectLst/>
              <a:uLnTx/>
              <a:uFillTx/>
              <a:latin typeface="Russo One" panose="020B0604020202020204" charset="0"/>
              <a:ea typeface="+mn-ea"/>
              <a:cs typeface="+mn-cs"/>
            </a:endParaRPr>
          </a:p>
        </p:txBody>
      </p:sp>
      <p:sp>
        <p:nvSpPr>
          <p:cNvPr id="3" name="TextBox 2">
            <a:extLst>
              <a:ext uri="{FF2B5EF4-FFF2-40B4-BE49-F238E27FC236}">
                <a16:creationId xmlns:a16="http://schemas.microsoft.com/office/drawing/2014/main" id="{4E7C0525-8FCC-59B1-C451-43C531F9EED8}"/>
              </a:ext>
            </a:extLst>
          </p:cNvPr>
          <p:cNvSpPr txBox="1"/>
          <p:nvPr/>
        </p:nvSpPr>
        <p:spPr>
          <a:xfrm>
            <a:off x="1066800" y="770882"/>
            <a:ext cx="12910457" cy="461665"/>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rPr>
              <a:t>Task 1.1 - User Behaviour Overview</a:t>
            </a:r>
            <a:endParaRPr kumimoji="0" lang="en-GB" sz="24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endParaRPr>
          </a:p>
        </p:txBody>
      </p:sp>
      <p:sp>
        <p:nvSpPr>
          <p:cNvPr id="4" name="Shape 13">
            <a:extLst>
              <a:ext uri="{FF2B5EF4-FFF2-40B4-BE49-F238E27FC236}">
                <a16:creationId xmlns:a16="http://schemas.microsoft.com/office/drawing/2014/main" id="{8E085751-3D29-C116-0B63-E366F6188149}"/>
              </a:ext>
            </a:extLst>
          </p:cNvPr>
          <p:cNvSpPr/>
          <p:nvPr/>
        </p:nvSpPr>
        <p:spPr>
          <a:xfrm>
            <a:off x="8005608" y="6983850"/>
            <a:ext cx="775097" cy="30480"/>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6" name="Shape 2">
            <a:extLst>
              <a:ext uri="{FF2B5EF4-FFF2-40B4-BE49-F238E27FC236}">
                <a16:creationId xmlns:a16="http://schemas.microsoft.com/office/drawing/2014/main" id="{E456C15B-C0C8-2136-D8A5-4715341D22F7}"/>
              </a:ext>
            </a:extLst>
          </p:cNvPr>
          <p:cNvSpPr/>
          <p:nvPr/>
        </p:nvSpPr>
        <p:spPr>
          <a:xfrm>
            <a:off x="7797636" y="1955838"/>
            <a:ext cx="45719" cy="5506999"/>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8" name="Shape 3">
            <a:extLst>
              <a:ext uri="{FF2B5EF4-FFF2-40B4-BE49-F238E27FC236}">
                <a16:creationId xmlns:a16="http://schemas.microsoft.com/office/drawing/2014/main" id="{3D0B0FB5-83D1-3A3C-726F-E440C6B77E84}"/>
              </a:ext>
            </a:extLst>
          </p:cNvPr>
          <p:cNvSpPr/>
          <p:nvPr/>
        </p:nvSpPr>
        <p:spPr>
          <a:xfrm>
            <a:off x="8031536" y="2447593"/>
            <a:ext cx="775097" cy="30480"/>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9" name="Shape 4">
            <a:extLst>
              <a:ext uri="{FF2B5EF4-FFF2-40B4-BE49-F238E27FC236}">
                <a16:creationId xmlns:a16="http://schemas.microsoft.com/office/drawing/2014/main" id="{E405F401-A7B9-3F62-4D64-E0D2E7C54B3B}"/>
              </a:ext>
            </a:extLst>
          </p:cNvPr>
          <p:cNvSpPr/>
          <p:nvPr/>
        </p:nvSpPr>
        <p:spPr>
          <a:xfrm>
            <a:off x="7563739" y="2213754"/>
            <a:ext cx="498277" cy="498277"/>
          </a:xfrm>
          <a:prstGeom prst="roundRect">
            <a:avLst>
              <a:gd name="adj" fmla="val 6667"/>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10" name="Text 5">
            <a:extLst>
              <a:ext uri="{FF2B5EF4-FFF2-40B4-BE49-F238E27FC236}">
                <a16:creationId xmlns:a16="http://schemas.microsoft.com/office/drawing/2014/main" id="{BC34F8E8-9546-7B28-D40F-C8D78AC600E6}"/>
              </a:ext>
            </a:extLst>
          </p:cNvPr>
          <p:cNvSpPr/>
          <p:nvPr/>
        </p:nvSpPr>
        <p:spPr>
          <a:xfrm>
            <a:off x="7755191" y="2311861"/>
            <a:ext cx="115372" cy="302062"/>
          </a:xfrm>
          <a:prstGeom prst="rect">
            <a:avLst/>
          </a:prstGeom>
          <a:noFill/>
          <a:ln/>
        </p:spPr>
        <p:txBody>
          <a:bodyPr wrap="none" lIns="0" tIns="0" rIns="0" bIns="0" rtlCol="0" anchor="t"/>
          <a:lstStyle/>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350" b="1" i="0" u="none" strike="noStrike" kern="0" cap="none" spc="-24" normalizeH="0" baseline="0" noProof="0" dirty="0">
                <a:ln>
                  <a:noFill/>
                </a:ln>
                <a:solidFill>
                  <a:prstClr val="white"/>
                </a:solidFill>
                <a:effectLst/>
                <a:uLnTx/>
                <a:uFillTx/>
                <a:latin typeface="Montserrat Bold" pitchFamily="34" charset="0"/>
                <a:ea typeface="Montserrat Bold" pitchFamily="34" charset="-122"/>
                <a:cs typeface="Montserrat Bold" pitchFamily="34" charset="-120"/>
              </a:rPr>
              <a:t>1</a:t>
            </a:r>
            <a:endParaRPr kumimoji="0" lang="en-US" sz="2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 6">
            <a:extLst>
              <a:ext uri="{FF2B5EF4-FFF2-40B4-BE49-F238E27FC236}">
                <a16:creationId xmlns:a16="http://schemas.microsoft.com/office/drawing/2014/main" id="{4BC11003-849E-B6C6-B57D-3F2AD99F9BDA}"/>
              </a:ext>
            </a:extLst>
          </p:cNvPr>
          <p:cNvSpPr/>
          <p:nvPr/>
        </p:nvSpPr>
        <p:spPr>
          <a:xfrm>
            <a:off x="9030887" y="2186131"/>
            <a:ext cx="2516743" cy="314563"/>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0" cap="none" spc="-20" normalizeH="0" baseline="0" noProof="0" dirty="0">
                <a:ln>
                  <a:noFill/>
                </a:ln>
                <a:solidFill>
                  <a:srgbClr val="3D3838"/>
                </a:solidFill>
                <a:effectLst/>
                <a:uLnTx/>
                <a:uFillTx/>
                <a:latin typeface="Montserrat Bold" pitchFamily="34" charset="0"/>
                <a:ea typeface="Montserrat Bold" pitchFamily="34" charset="-122"/>
                <a:cs typeface="Montserrat Bold" pitchFamily="34" charset="-120"/>
              </a:rPr>
              <a:t>Function Creation</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7">
            <a:extLst>
              <a:ext uri="{FF2B5EF4-FFF2-40B4-BE49-F238E27FC236}">
                <a16:creationId xmlns:a16="http://schemas.microsoft.com/office/drawing/2014/main" id="{D962C10D-D24F-0040-EFD8-466F7588A23A}"/>
              </a:ext>
            </a:extLst>
          </p:cNvPr>
          <p:cNvSpPr/>
          <p:nvPr/>
        </p:nvSpPr>
        <p:spPr>
          <a:xfrm>
            <a:off x="9030887" y="2633567"/>
            <a:ext cx="4566683" cy="820711"/>
          </a:xfrm>
          <a:prstGeom prst="rect">
            <a:avLst/>
          </a:prstGeom>
          <a:noFill/>
          <a:ln/>
        </p:spPr>
        <p:txBody>
          <a:bodyPr wrap="none" lIns="0" tIns="0" rIns="0" bIns="0" rtlCol="0" anchor="t"/>
          <a:lstStyle/>
          <a:p>
            <a:pPr marR="0" lvl="0" algn="l" defTabSz="914400" rtl="0" eaLnBrk="1" fontAlgn="auto" latinLnBrk="0" hangingPunct="1">
              <a:spcBef>
                <a:spcPts val="0"/>
              </a:spcBef>
              <a:spcAft>
                <a:spcPts val="0"/>
              </a:spcAft>
              <a:buClrTx/>
              <a:buSzTx/>
              <a:tabLst/>
              <a:defRPr/>
            </a:pPr>
            <a:r>
              <a:rPr kumimoji="0" lang="en-IN" sz="1400" b="0" i="0" u="none" strike="noStrike" kern="1200" cap="none" spc="0" normalizeH="0" baseline="0" noProof="0" dirty="0">
                <a:ln>
                  <a:noFill/>
                </a:ln>
                <a:solidFill>
                  <a:srgbClr val="3D3838"/>
                </a:solidFill>
                <a:effectLst/>
                <a:uLnTx/>
                <a:uFillTx/>
                <a:latin typeface="Tw Cen MT" panose="020B0602020104020603" pitchFamily="34" charset="0"/>
                <a:ea typeface="Source Sans Pro" pitchFamily="34" charset="-122"/>
                <a:cs typeface="Source Sans Pro" pitchFamily="34" charset="-120"/>
              </a:rPr>
              <a:t>Developed a function to aggregate user behaviour data. </a:t>
            </a:r>
            <a:r>
              <a:rPr kumimoji="0" lang="en-IN" sz="1400" b="0" i="0" u="none" strike="noStrike" kern="1200" cap="none" spc="0" normalizeH="0" baseline="0" noProof="0" dirty="0">
                <a:ln>
                  <a:noFill/>
                </a:ln>
                <a:solidFill>
                  <a:prstClr val="black"/>
                </a:solidFill>
                <a:effectLst/>
                <a:uLnTx/>
                <a:uFillTx/>
                <a:latin typeface="Tw Cen MT" panose="020B0602020104020603" pitchFamily="34" charset="0"/>
              </a:rPr>
              <a:t>Generated a </a:t>
            </a:r>
          </a:p>
          <a:p>
            <a:pPr marR="0" lvl="0" algn="l" defTabSz="914400" rtl="0" eaLnBrk="1" fontAlgn="auto" latinLnBrk="0" hangingPunct="1">
              <a:spcBef>
                <a:spcPts val="0"/>
              </a:spcBef>
              <a:spcAft>
                <a:spcPts val="0"/>
              </a:spcAft>
              <a:buClrTx/>
              <a:buSzTx/>
              <a:tabLst/>
              <a:defRPr/>
            </a:pPr>
            <a:r>
              <a:rPr kumimoji="0" lang="en-IN" sz="1400" b="0" i="0" u="none" strike="noStrike" kern="1200" cap="none" spc="0" normalizeH="0" baseline="0" noProof="0" dirty="0">
                <a:ln>
                  <a:noFill/>
                </a:ln>
                <a:solidFill>
                  <a:prstClr val="black"/>
                </a:solidFill>
                <a:effectLst/>
                <a:uLnTx/>
                <a:uFillTx/>
                <a:latin typeface="Tw Cen MT" panose="020B0602020104020603" pitchFamily="34" charset="0"/>
              </a:rPr>
              <a:t>DataFrame (user_agg_data) containing aggregated user metrics, enabling </a:t>
            </a:r>
          </a:p>
          <a:p>
            <a:pPr marR="0" lvl="0" algn="l" defTabSz="914400" rtl="0" eaLnBrk="1" fontAlgn="auto" latinLnBrk="0" hangingPunct="1">
              <a:spcBef>
                <a:spcPts val="0"/>
              </a:spcBef>
              <a:spcAft>
                <a:spcPts val="0"/>
              </a:spcAft>
              <a:buClrTx/>
              <a:buSzTx/>
              <a:tabLst/>
              <a:defRPr/>
            </a:pPr>
            <a:r>
              <a:rPr kumimoji="0" lang="en-IN" sz="1400" b="0" i="0" u="none" strike="noStrike" kern="1200" cap="none" spc="0" normalizeH="0" baseline="0" noProof="0" dirty="0">
                <a:ln>
                  <a:noFill/>
                </a:ln>
                <a:solidFill>
                  <a:prstClr val="black"/>
                </a:solidFill>
                <a:effectLst/>
                <a:uLnTx/>
                <a:uFillTx/>
                <a:latin typeface="Tw Cen MT" panose="020B0602020104020603" pitchFamily="34" charset="0"/>
              </a:rPr>
              <a:t>detailed analysis of user engagement across various applications.</a:t>
            </a:r>
            <a:endParaRPr kumimoji="0" lang="en-US" sz="1400" b="0" i="0" u="none" strike="noStrike" kern="1200" cap="none" spc="0" normalizeH="0" baseline="0" noProof="0" dirty="0">
              <a:ln>
                <a:noFill/>
              </a:ln>
              <a:solidFill>
                <a:prstClr val="black"/>
              </a:solidFill>
              <a:effectLst/>
              <a:uLnTx/>
              <a:uFillTx/>
              <a:latin typeface="Tw Cen MT" panose="020B0602020104020603" pitchFamily="34" charset="0"/>
            </a:endParaRPr>
          </a:p>
        </p:txBody>
      </p:sp>
      <p:sp>
        <p:nvSpPr>
          <p:cNvPr id="13" name="Shape 8">
            <a:extLst>
              <a:ext uri="{FF2B5EF4-FFF2-40B4-BE49-F238E27FC236}">
                <a16:creationId xmlns:a16="http://schemas.microsoft.com/office/drawing/2014/main" id="{23FF9154-1E57-1422-F42B-D27E5F2DE229}"/>
              </a:ext>
            </a:extLst>
          </p:cNvPr>
          <p:cNvSpPr/>
          <p:nvPr/>
        </p:nvSpPr>
        <p:spPr>
          <a:xfrm>
            <a:off x="8031536" y="3891583"/>
            <a:ext cx="775097" cy="30480"/>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14" name="Shape 9">
            <a:extLst>
              <a:ext uri="{FF2B5EF4-FFF2-40B4-BE49-F238E27FC236}">
                <a16:creationId xmlns:a16="http://schemas.microsoft.com/office/drawing/2014/main" id="{C0D0C9D2-AB89-91A0-6980-6999FA5247B8}"/>
              </a:ext>
            </a:extLst>
          </p:cNvPr>
          <p:cNvSpPr/>
          <p:nvPr/>
        </p:nvSpPr>
        <p:spPr>
          <a:xfrm>
            <a:off x="7563739" y="3657744"/>
            <a:ext cx="498277" cy="498277"/>
          </a:xfrm>
          <a:prstGeom prst="roundRect">
            <a:avLst>
              <a:gd name="adj" fmla="val 6667"/>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15" name="Text 10">
            <a:extLst>
              <a:ext uri="{FF2B5EF4-FFF2-40B4-BE49-F238E27FC236}">
                <a16:creationId xmlns:a16="http://schemas.microsoft.com/office/drawing/2014/main" id="{D99BD85D-3619-3B13-DB31-49AE5DED20DE}"/>
              </a:ext>
            </a:extLst>
          </p:cNvPr>
          <p:cNvSpPr/>
          <p:nvPr/>
        </p:nvSpPr>
        <p:spPr>
          <a:xfrm>
            <a:off x="7725307" y="3755851"/>
            <a:ext cx="175141" cy="302062"/>
          </a:xfrm>
          <a:prstGeom prst="rect">
            <a:avLst/>
          </a:prstGeom>
          <a:noFill/>
          <a:ln/>
        </p:spPr>
        <p:txBody>
          <a:bodyPr wrap="none" lIns="0" tIns="0" rIns="0" bIns="0" rtlCol="0" anchor="t"/>
          <a:lstStyle/>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350" b="1" i="0" u="none" strike="noStrike" kern="0" cap="none" spc="-24" normalizeH="0" baseline="0" noProof="0" dirty="0">
                <a:ln>
                  <a:noFill/>
                </a:ln>
                <a:solidFill>
                  <a:prstClr val="white"/>
                </a:solidFill>
                <a:effectLst/>
                <a:uLnTx/>
                <a:uFillTx/>
                <a:latin typeface="Montserrat Bold" pitchFamily="34" charset="0"/>
                <a:ea typeface="Montserrat Bold" pitchFamily="34" charset="-122"/>
                <a:cs typeface="Montserrat Bold" pitchFamily="34" charset="-120"/>
              </a:rPr>
              <a:t>2</a:t>
            </a:r>
            <a:endParaRPr kumimoji="0" lang="en-US" sz="2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 11">
            <a:extLst>
              <a:ext uri="{FF2B5EF4-FFF2-40B4-BE49-F238E27FC236}">
                <a16:creationId xmlns:a16="http://schemas.microsoft.com/office/drawing/2014/main" id="{08B24D42-0040-BE12-387C-8A825EC70B29}"/>
              </a:ext>
            </a:extLst>
          </p:cNvPr>
          <p:cNvSpPr/>
          <p:nvPr/>
        </p:nvSpPr>
        <p:spPr>
          <a:xfrm>
            <a:off x="9030887" y="3630121"/>
            <a:ext cx="3376647" cy="343161"/>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0" cap="none" spc="-20" normalizeH="0" baseline="0" noProof="0" dirty="0">
                <a:ln>
                  <a:noFill/>
                </a:ln>
                <a:solidFill>
                  <a:srgbClr val="3D3838"/>
                </a:solidFill>
                <a:effectLst/>
                <a:uLnTx/>
                <a:uFillTx/>
                <a:latin typeface="Montserrat Bold" pitchFamily="34" charset="0"/>
                <a:ea typeface="Montserrat Bold" pitchFamily="34" charset="-122"/>
                <a:cs typeface="Montserrat Bold" pitchFamily="34" charset="-120"/>
              </a:rPr>
              <a:t>Data Aggregation</a:t>
            </a:r>
          </a:p>
        </p:txBody>
      </p:sp>
      <p:sp>
        <p:nvSpPr>
          <p:cNvPr id="17" name="Text 12">
            <a:extLst>
              <a:ext uri="{FF2B5EF4-FFF2-40B4-BE49-F238E27FC236}">
                <a16:creationId xmlns:a16="http://schemas.microsoft.com/office/drawing/2014/main" id="{FA003991-04FC-5ADC-0929-530FC8397D33}"/>
              </a:ext>
            </a:extLst>
          </p:cNvPr>
          <p:cNvSpPr/>
          <p:nvPr/>
        </p:nvSpPr>
        <p:spPr>
          <a:xfrm>
            <a:off x="9030887" y="3973282"/>
            <a:ext cx="4989909" cy="924987"/>
          </a:xfrm>
          <a:prstGeom prst="rect">
            <a:avLst/>
          </a:prstGeom>
          <a:noFill/>
          <a:ln/>
        </p:spPr>
        <p:txBody>
          <a:bodyPr wrap="none" lIns="0" tIns="0" rIns="0" bIns="0" rtlCol="0" anchor="t"/>
          <a:lstStyle/>
          <a:p>
            <a:pPr marL="171450" marR="0" lvl="0" indent="-1714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3D3838"/>
                </a:solidFill>
                <a:effectLst/>
                <a:uLnTx/>
                <a:uFillTx/>
                <a:latin typeface="Tw Cen MT" panose="020B0602020104020603" pitchFamily="34" charset="0"/>
                <a:ea typeface="Source Sans Pro" pitchFamily="34" charset="-122"/>
                <a:cs typeface="Source Sans Pro" pitchFamily="34" charset="-120"/>
              </a:rPr>
              <a:t>Grouped by MSISDN/Number to calculate:</a:t>
            </a:r>
          </a:p>
          <a:p>
            <a:pPr marL="171450" marR="0" lvl="0" indent="-1714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3D3838"/>
                </a:solidFill>
                <a:effectLst/>
                <a:uLnTx/>
                <a:uFillTx/>
                <a:latin typeface="Tw Cen MT" panose="020B0602020104020603" pitchFamily="34" charset="0"/>
                <a:ea typeface="Source Sans Pro" pitchFamily="34" charset="-122"/>
                <a:cs typeface="Source Sans Pro" pitchFamily="34" charset="-120"/>
              </a:rPr>
              <a:t>Number of Sessions: Count of Bearer Id.</a:t>
            </a:r>
          </a:p>
          <a:p>
            <a:pPr marL="171450" marR="0" lvl="0" indent="-1714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3D3838"/>
                </a:solidFill>
                <a:effectLst/>
                <a:uLnTx/>
                <a:uFillTx/>
                <a:latin typeface="Tw Cen MT" panose="020B0602020104020603" pitchFamily="34" charset="0"/>
                <a:ea typeface="Source Sans Pro" pitchFamily="34" charset="-122"/>
                <a:cs typeface="Source Sans Pro" pitchFamily="34" charset="-120"/>
              </a:rPr>
              <a:t>Total Duration: Sum of Dur. (ms).</a:t>
            </a:r>
          </a:p>
          <a:p>
            <a:pPr marL="171450" marR="0" lvl="0" indent="-1714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3D3838"/>
                </a:solidFill>
                <a:effectLst/>
                <a:uLnTx/>
                <a:uFillTx/>
                <a:latin typeface="Tw Cen MT" panose="020B0602020104020603" pitchFamily="34" charset="0"/>
                <a:ea typeface="Source Sans Pro" pitchFamily="34" charset="-122"/>
                <a:cs typeface="Source Sans Pro" pitchFamily="34" charset="-120"/>
              </a:rPr>
              <a:t>Total Download Data: Sum of Total DL (Bytes).</a:t>
            </a:r>
          </a:p>
          <a:p>
            <a:pPr marL="171450" marR="0" lvl="0" indent="-1714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3D3838"/>
                </a:solidFill>
                <a:effectLst/>
                <a:uLnTx/>
                <a:uFillTx/>
                <a:latin typeface="Tw Cen MT" panose="020B0602020104020603" pitchFamily="34" charset="0"/>
                <a:ea typeface="Source Sans Pro" pitchFamily="34" charset="-122"/>
                <a:cs typeface="Source Sans Pro" pitchFamily="34" charset="-120"/>
              </a:rPr>
              <a:t>Total Upload Data: Sum of Total UL (Bytes).</a:t>
            </a:r>
            <a:endParaRPr kumimoji="0" lang="en-US" sz="1400" b="0" i="0" u="none" strike="noStrike" kern="1200" cap="none" spc="0" normalizeH="0" baseline="0" noProof="0" dirty="0">
              <a:ln>
                <a:noFill/>
              </a:ln>
              <a:solidFill>
                <a:prstClr val="black"/>
              </a:solidFill>
              <a:effectLst/>
              <a:uLnTx/>
              <a:uFillTx/>
              <a:latin typeface="Tw Cen MT" panose="020B0602020104020603" pitchFamily="34" charset="0"/>
            </a:endParaRPr>
          </a:p>
        </p:txBody>
      </p:sp>
      <p:sp>
        <p:nvSpPr>
          <p:cNvPr id="18" name="Shape 13">
            <a:extLst>
              <a:ext uri="{FF2B5EF4-FFF2-40B4-BE49-F238E27FC236}">
                <a16:creationId xmlns:a16="http://schemas.microsoft.com/office/drawing/2014/main" id="{DB1C00B1-FFA9-94C0-5EB9-7EECE2931F05}"/>
              </a:ext>
            </a:extLst>
          </p:cNvPr>
          <p:cNvSpPr/>
          <p:nvPr/>
        </p:nvSpPr>
        <p:spPr>
          <a:xfrm>
            <a:off x="8031536" y="5335573"/>
            <a:ext cx="775097" cy="30480"/>
          </a:xfrm>
          <a:prstGeom prst="roundRect">
            <a:avLst>
              <a:gd name="adj" fmla="val 108994"/>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19" name="Shape 14">
            <a:extLst>
              <a:ext uri="{FF2B5EF4-FFF2-40B4-BE49-F238E27FC236}">
                <a16:creationId xmlns:a16="http://schemas.microsoft.com/office/drawing/2014/main" id="{5070624F-77B1-C328-0C8D-589231A2AE30}"/>
              </a:ext>
            </a:extLst>
          </p:cNvPr>
          <p:cNvSpPr/>
          <p:nvPr/>
        </p:nvSpPr>
        <p:spPr>
          <a:xfrm>
            <a:off x="7563739" y="5101734"/>
            <a:ext cx="498277" cy="498277"/>
          </a:xfrm>
          <a:prstGeom prst="roundRect">
            <a:avLst>
              <a:gd name="adj" fmla="val 6667"/>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20" name="Text 15">
            <a:extLst>
              <a:ext uri="{FF2B5EF4-FFF2-40B4-BE49-F238E27FC236}">
                <a16:creationId xmlns:a16="http://schemas.microsoft.com/office/drawing/2014/main" id="{5A7783F2-913E-BCFB-5966-6591DE6322D6}"/>
              </a:ext>
            </a:extLst>
          </p:cNvPr>
          <p:cNvSpPr/>
          <p:nvPr/>
        </p:nvSpPr>
        <p:spPr>
          <a:xfrm>
            <a:off x="7724950" y="5199841"/>
            <a:ext cx="175736" cy="302062"/>
          </a:xfrm>
          <a:prstGeom prst="rect">
            <a:avLst/>
          </a:prstGeom>
          <a:noFill/>
          <a:ln/>
        </p:spPr>
        <p:txBody>
          <a:bodyPr wrap="none" lIns="0" tIns="0" rIns="0" bIns="0" rtlCol="0" anchor="t"/>
          <a:lstStyle/>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350" b="1" i="0" u="none" strike="noStrike" kern="0" cap="none" spc="-24" normalizeH="0" baseline="0" noProof="0" dirty="0">
                <a:ln>
                  <a:noFill/>
                </a:ln>
                <a:solidFill>
                  <a:prstClr val="white"/>
                </a:solidFill>
                <a:effectLst/>
                <a:uLnTx/>
                <a:uFillTx/>
                <a:latin typeface="Montserrat Bold" pitchFamily="34" charset="0"/>
                <a:ea typeface="Montserrat Bold" pitchFamily="34" charset="-122"/>
                <a:cs typeface="Montserrat Bold" pitchFamily="34" charset="-120"/>
              </a:rPr>
              <a:t>3</a:t>
            </a:r>
            <a:endParaRPr kumimoji="0" lang="en-US" sz="2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 16">
            <a:extLst>
              <a:ext uri="{FF2B5EF4-FFF2-40B4-BE49-F238E27FC236}">
                <a16:creationId xmlns:a16="http://schemas.microsoft.com/office/drawing/2014/main" id="{2771D688-1383-6F82-0998-868296F92F22}"/>
              </a:ext>
            </a:extLst>
          </p:cNvPr>
          <p:cNvSpPr/>
          <p:nvPr/>
        </p:nvSpPr>
        <p:spPr>
          <a:xfrm>
            <a:off x="9030887" y="5074111"/>
            <a:ext cx="2516743" cy="314563"/>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0" cap="none" spc="-20" normalizeH="0" baseline="0" noProof="0" dirty="0">
                <a:ln>
                  <a:noFill/>
                </a:ln>
                <a:solidFill>
                  <a:srgbClr val="3D3838"/>
                </a:solidFill>
                <a:effectLst/>
                <a:uLnTx/>
                <a:uFillTx/>
                <a:latin typeface="Montserrat Bold" pitchFamily="34" charset="0"/>
                <a:ea typeface="Montserrat Bold" pitchFamily="34" charset="-122"/>
                <a:cs typeface="Montserrat Bold" pitchFamily="34" charset="-120"/>
              </a:rPr>
              <a:t>Application-Specific Aggregation</a:t>
            </a:r>
          </a:p>
        </p:txBody>
      </p:sp>
      <p:sp>
        <p:nvSpPr>
          <p:cNvPr id="22" name="Text 17">
            <a:extLst>
              <a:ext uri="{FF2B5EF4-FFF2-40B4-BE49-F238E27FC236}">
                <a16:creationId xmlns:a16="http://schemas.microsoft.com/office/drawing/2014/main" id="{CF73BCBE-63FC-AE9A-91E2-3609CB286C67}"/>
              </a:ext>
            </a:extLst>
          </p:cNvPr>
          <p:cNvSpPr/>
          <p:nvPr/>
        </p:nvSpPr>
        <p:spPr>
          <a:xfrm>
            <a:off x="9030887" y="5521548"/>
            <a:ext cx="5164615" cy="996553"/>
          </a:xfrm>
          <a:prstGeom prst="rect">
            <a:avLst/>
          </a:prstGeom>
          <a:noFill/>
          <a:ln/>
        </p:spPr>
        <p:txBody>
          <a:bodyPr wrap="none" lIns="0" tIns="0" rIns="0" bIns="0" rtlCol="0" anchor="t"/>
          <a:lstStyle/>
          <a:p>
            <a:pPr marL="171450" indent="-171450">
              <a:buFont typeface="Arial" panose="020B0604020202020204" pitchFamily="34" charset="0"/>
              <a:buChar char="•"/>
            </a:pPr>
            <a:r>
              <a:rPr lang="en-IN" sz="1400" dirty="0">
                <a:solidFill>
                  <a:srgbClr val="3D3838"/>
                </a:solidFill>
                <a:latin typeface="Tw Cen MT" panose="020B0602020104020603" pitchFamily="34" charset="0"/>
                <a:ea typeface="Source Sans Pro" pitchFamily="34" charset="-122"/>
              </a:rPr>
              <a:t>Created a dictionary for applications (e.g., Social Media, YouTube).</a:t>
            </a:r>
          </a:p>
          <a:p>
            <a:pPr marL="171450" indent="-171450">
              <a:buFont typeface="Arial" panose="020B0604020202020204" pitchFamily="34" charset="0"/>
              <a:buChar char="•"/>
            </a:pPr>
            <a:r>
              <a:rPr lang="en-IN" sz="1400" dirty="0">
                <a:solidFill>
                  <a:srgbClr val="3D3838"/>
                </a:solidFill>
                <a:latin typeface="Tw Cen MT" panose="020B0602020104020603" pitchFamily="34" charset="0"/>
                <a:ea typeface="Source Sans Pro" pitchFamily="34" charset="-122"/>
              </a:rPr>
              <a:t>Summed download (DL) and upload (UL) data.</a:t>
            </a:r>
          </a:p>
          <a:p>
            <a:pPr marL="171450" indent="-171450">
              <a:buFont typeface="Arial" panose="020B0604020202020204" pitchFamily="34" charset="0"/>
              <a:buChar char="•"/>
            </a:pPr>
            <a:r>
              <a:rPr lang="en-IN" sz="1400" dirty="0">
                <a:solidFill>
                  <a:srgbClr val="3D3838"/>
                </a:solidFill>
                <a:latin typeface="Tw Cen MT" panose="020B0602020104020603" pitchFamily="34" charset="0"/>
                <a:ea typeface="Source Sans Pro" pitchFamily="34" charset="-122"/>
              </a:rPr>
              <a:t>Calculated Total Data Volume for each application and merged it into</a:t>
            </a:r>
          </a:p>
          <a:p>
            <a:r>
              <a:rPr lang="en-IN" sz="1400" dirty="0">
                <a:solidFill>
                  <a:srgbClr val="3D3838"/>
                </a:solidFill>
                <a:latin typeface="Tw Cen MT" panose="020B0602020104020603" pitchFamily="34" charset="0"/>
                <a:ea typeface="Source Sans Pro" pitchFamily="34" charset="-122"/>
              </a:rPr>
              <a:t>the main dataset.</a:t>
            </a:r>
          </a:p>
        </p:txBody>
      </p:sp>
      <p:sp>
        <p:nvSpPr>
          <p:cNvPr id="23" name="Shape 14">
            <a:extLst>
              <a:ext uri="{FF2B5EF4-FFF2-40B4-BE49-F238E27FC236}">
                <a16:creationId xmlns:a16="http://schemas.microsoft.com/office/drawing/2014/main" id="{5D565987-7DB6-C593-CF84-3DDF36982215}"/>
              </a:ext>
            </a:extLst>
          </p:cNvPr>
          <p:cNvSpPr/>
          <p:nvPr/>
        </p:nvSpPr>
        <p:spPr>
          <a:xfrm>
            <a:off x="7563739" y="6720943"/>
            <a:ext cx="498277" cy="498277"/>
          </a:xfrm>
          <a:prstGeom prst="roundRect">
            <a:avLst>
              <a:gd name="adj" fmla="val 6667"/>
            </a:avLst>
          </a:prstGeom>
          <a:solidFill>
            <a:schemeClr val="accent1"/>
          </a:solidFill>
          <a:ln/>
          <a:effectLst>
            <a:glow rad="50800">
              <a:schemeClr val="accent1">
                <a:alpha val="40000"/>
              </a:schemeClr>
            </a:glow>
            <a:outerShdw blurRad="50800" dist="50800" dir="5400000" sx="113000" sy="113000" algn="ctr" rotWithShape="0">
              <a:srgbClr val="000000">
                <a:alpha val="43137"/>
              </a:srgbClr>
            </a:outerShdw>
            <a:reflection stA="45000" endPos="43000" dist="50800" dir="5400000" sy="-100000" algn="bl" rotWithShape="0"/>
          </a:effectLst>
        </p:spPr>
      </p:sp>
      <p:sp>
        <p:nvSpPr>
          <p:cNvPr id="24" name="Text 15">
            <a:extLst>
              <a:ext uri="{FF2B5EF4-FFF2-40B4-BE49-F238E27FC236}">
                <a16:creationId xmlns:a16="http://schemas.microsoft.com/office/drawing/2014/main" id="{89BC3AD5-A0F8-DA31-24C9-7669E416C1E5}"/>
              </a:ext>
            </a:extLst>
          </p:cNvPr>
          <p:cNvSpPr/>
          <p:nvPr/>
        </p:nvSpPr>
        <p:spPr>
          <a:xfrm>
            <a:off x="7694827" y="6819050"/>
            <a:ext cx="175736" cy="302062"/>
          </a:xfrm>
          <a:prstGeom prst="rect">
            <a:avLst/>
          </a:prstGeom>
          <a:noFill/>
          <a:ln/>
        </p:spPr>
        <p:txBody>
          <a:bodyPr wrap="none" lIns="0" tIns="0" rIns="0" bIns="0" rtlCol="0" anchor="t"/>
          <a:lstStyle/>
          <a:p>
            <a:pPr marL="0" marR="0" lvl="0" indent="0" algn="ctr" defTabSz="914400" rtl="0" eaLnBrk="1" fontAlgn="auto" latinLnBrk="0" hangingPunct="1">
              <a:lnSpc>
                <a:spcPts val="2350"/>
              </a:lnSpc>
              <a:spcBef>
                <a:spcPts val="0"/>
              </a:spcBef>
              <a:spcAft>
                <a:spcPts val="0"/>
              </a:spcAft>
              <a:buClrTx/>
              <a:buSzTx/>
              <a:buFontTx/>
              <a:buNone/>
              <a:tabLst/>
              <a:defRPr/>
            </a:pPr>
            <a:r>
              <a:rPr kumimoji="0" lang="en-US" sz="2350" b="1" i="0" u="none" strike="noStrike" kern="0" cap="none" spc="-24" normalizeH="0" baseline="0" noProof="0" dirty="0">
                <a:ln>
                  <a:noFill/>
                </a:ln>
                <a:solidFill>
                  <a:prstClr val="white"/>
                </a:solidFill>
                <a:effectLst/>
                <a:uLnTx/>
                <a:uFillTx/>
                <a:latin typeface="Montserrat Bold" pitchFamily="34" charset="0"/>
                <a:ea typeface="Montserrat Bold" pitchFamily="34" charset="-122"/>
                <a:cs typeface="Montserrat Bold" pitchFamily="34" charset="-120"/>
              </a:rPr>
              <a:t>4</a:t>
            </a:r>
            <a:endParaRPr kumimoji="0" lang="en-US" sz="2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 16">
            <a:extLst>
              <a:ext uri="{FF2B5EF4-FFF2-40B4-BE49-F238E27FC236}">
                <a16:creationId xmlns:a16="http://schemas.microsoft.com/office/drawing/2014/main" id="{02DAA508-C056-3500-EE3B-477988390A2C}"/>
              </a:ext>
            </a:extLst>
          </p:cNvPr>
          <p:cNvSpPr/>
          <p:nvPr/>
        </p:nvSpPr>
        <p:spPr>
          <a:xfrm>
            <a:off x="9030887" y="6650975"/>
            <a:ext cx="4214813" cy="307680"/>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0" cap="none" spc="-20" normalizeH="0" baseline="0" noProof="0" dirty="0">
                <a:ln>
                  <a:noFill/>
                </a:ln>
                <a:solidFill>
                  <a:srgbClr val="3D3838"/>
                </a:solidFill>
                <a:effectLst/>
                <a:uLnTx/>
                <a:uFillTx/>
                <a:latin typeface="Montserrat Bold" pitchFamily="34" charset="0"/>
                <a:ea typeface="Montserrat Bold" pitchFamily="34" charset="-122"/>
                <a:cs typeface="Montserrat Bold" pitchFamily="34" charset="-120"/>
              </a:rPr>
              <a:t>Data Cleaning</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 17">
            <a:extLst>
              <a:ext uri="{FF2B5EF4-FFF2-40B4-BE49-F238E27FC236}">
                <a16:creationId xmlns:a16="http://schemas.microsoft.com/office/drawing/2014/main" id="{512835A5-D707-13E7-01C9-177507825532}"/>
              </a:ext>
            </a:extLst>
          </p:cNvPr>
          <p:cNvSpPr/>
          <p:nvPr/>
        </p:nvSpPr>
        <p:spPr>
          <a:xfrm>
            <a:off x="9030887" y="7091529"/>
            <a:ext cx="4989909" cy="996553"/>
          </a:xfrm>
          <a:prstGeom prst="rect">
            <a:avLst/>
          </a:prstGeom>
          <a:noFill/>
          <a:ln/>
        </p:spPr>
        <p:txBody>
          <a:bodyPr wrap="none" lIns="0" tIns="0" rIns="0" bIns="0" rtlCol="0" anchor="t"/>
          <a:lstStyle/>
          <a:p>
            <a:pPr marL="171450" indent="-171450">
              <a:buFont typeface="Arial" panose="020B0604020202020204" pitchFamily="34" charset="0"/>
              <a:buChar char="•"/>
            </a:pPr>
            <a:r>
              <a:rPr lang="en-IN" sz="1400" dirty="0">
                <a:solidFill>
                  <a:srgbClr val="3D3838"/>
                </a:solidFill>
                <a:latin typeface="Tw Cen MT" panose="020B0602020104020603" pitchFamily="34" charset="0"/>
                <a:ea typeface="Source Sans Pro" pitchFamily="34" charset="-122"/>
              </a:rPr>
              <a:t>Replaced NaN values with 0 for clarity.</a:t>
            </a:r>
            <a:endParaRPr lang="en-US" sz="1400" dirty="0">
              <a:solidFill>
                <a:srgbClr val="3D3838"/>
              </a:solidFill>
              <a:latin typeface="Tw Cen MT" panose="020B0602020104020603" pitchFamily="34" charset="0"/>
              <a:ea typeface="Source Sans Pro" pitchFamily="34" charset="-122"/>
            </a:endParaRPr>
          </a:p>
        </p:txBody>
      </p:sp>
      <p:pic>
        <p:nvPicPr>
          <p:cNvPr id="7" name="Picture 6">
            <a:extLst>
              <a:ext uri="{FF2B5EF4-FFF2-40B4-BE49-F238E27FC236}">
                <a16:creationId xmlns:a16="http://schemas.microsoft.com/office/drawing/2014/main" id="{5A01F80D-A0B8-C1F8-6F15-22D317609D67}"/>
              </a:ext>
            </a:extLst>
          </p:cNvPr>
          <p:cNvPicPr>
            <a:picLocks noChangeAspect="1"/>
          </p:cNvPicPr>
          <p:nvPr/>
        </p:nvPicPr>
        <p:blipFill>
          <a:blip r:embed="rId2"/>
          <a:stretch>
            <a:fillRect/>
          </a:stretch>
        </p:blipFill>
        <p:spPr>
          <a:xfrm>
            <a:off x="398034" y="1319474"/>
            <a:ext cx="6375368" cy="3435406"/>
          </a:xfrm>
          <a:prstGeom prst="roundRect">
            <a:avLst>
              <a:gd name="adj" fmla="val 5081"/>
            </a:avLst>
          </a:prstGeom>
        </p:spPr>
      </p:pic>
      <p:pic>
        <p:nvPicPr>
          <p:cNvPr id="31" name="Picture 30">
            <a:extLst>
              <a:ext uri="{FF2B5EF4-FFF2-40B4-BE49-F238E27FC236}">
                <a16:creationId xmlns:a16="http://schemas.microsoft.com/office/drawing/2014/main" id="{47240A24-2D8A-1A96-CA74-57C7587D5AAD}"/>
              </a:ext>
            </a:extLst>
          </p:cNvPr>
          <p:cNvPicPr>
            <a:picLocks noChangeAspect="1"/>
          </p:cNvPicPr>
          <p:nvPr/>
        </p:nvPicPr>
        <p:blipFill>
          <a:blip r:embed="rId3"/>
          <a:stretch>
            <a:fillRect/>
          </a:stretch>
        </p:blipFill>
        <p:spPr>
          <a:xfrm>
            <a:off x="345230" y="5335573"/>
            <a:ext cx="6734073" cy="2495695"/>
          </a:xfrm>
          <a:prstGeom prst="roundRect">
            <a:avLst>
              <a:gd name="adj" fmla="val 5081"/>
            </a:avLst>
          </a:prstGeom>
        </p:spPr>
      </p:pic>
    </p:spTree>
    <p:extLst>
      <p:ext uri="{BB962C8B-B14F-4D97-AF65-F5344CB8AC3E}">
        <p14:creationId xmlns:p14="http://schemas.microsoft.com/office/powerpoint/2010/main" val="676763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字方塊 37">
            <a:extLst>
              <a:ext uri="{FF2B5EF4-FFF2-40B4-BE49-F238E27FC236}">
                <a16:creationId xmlns:a16="http://schemas.microsoft.com/office/drawing/2014/main" id="{F7A00EA7-9D73-2BFB-8D3B-F7C926703619}"/>
              </a:ext>
            </a:extLst>
          </p:cNvPr>
          <p:cNvSpPr txBox="1"/>
          <p:nvPr/>
        </p:nvSpPr>
        <p:spPr>
          <a:xfrm rot="19843475">
            <a:off x="13599269" y="7601951"/>
            <a:ext cx="928780" cy="424732"/>
          </a:xfrm>
          <a:prstGeom prst="rect">
            <a:avLst/>
          </a:prstGeom>
          <a:noFill/>
        </p:spPr>
        <p:txBody>
          <a:bodyPr wrap="none" rtlCol="0">
            <a:spAutoFit/>
          </a:bodyPr>
          <a:lstStyle/>
          <a:p>
            <a:pPr defTabSz="1097280"/>
            <a:r>
              <a:rPr kumimoji="1" lang="en-US" altLang="zh-CN" sz="2160" b="1" spc="360" dirty="0">
                <a:solidFill>
                  <a:srgbClr val="FFFFFF"/>
                </a:solidFill>
                <a:latin typeface="Roboto" panose="020F0502020204030204"/>
                <a:ea typeface="Roboto"/>
                <a:cs typeface="+mn-ea"/>
                <a:sym typeface="+mn-lt"/>
              </a:rPr>
              <a:t>FRE!</a:t>
            </a:r>
            <a:endParaRPr kumimoji="1" lang="zh-TW" altLang="en-US" sz="2160" b="1" spc="360" dirty="0">
              <a:solidFill>
                <a:srgbClr val="FFFFFF"/>
              </a:solidFill>
              <a:latin typeface="Roboto" panose="020F0502020204030204"/>
              <a:cs typeface="+mn-ea"/>
              <a:sym typeface="+mn-lt"/>
            </a:endParaRPr>
          </a:p>
        </p:txBody>
      </p:sp>
      <p:grpSp>
        <p:nvGrpSpPr>
          <p:cNvPr id="70" name="Group 69">
            <a:extLst>
              <a:ext uri="{FF2B5EF4-FFF2-40B4-BE49-F238E27FC236}">
                <a16:creationId xmlns:a16="http://schemas.microsoft.com/office/drawing/2014/main" id="{914BB835-1B25-AA9F-84E0-1006DE23B967}"/>
              </a:ext>
            </a:extLst>
          </p:cNvPr>
          <p:cNvGrpSpPr/>
          <p:nvPr/>
        </p:nvGrpSpPr>
        <p:grpSpPr>
          <a:xfrm>
            <a:off x="1436234" y="6111831"/>
            <a:ext cx="5641734" cy="1190560"/>
            <a:chOff x="1394555" y="1920270"/>
            <a:chExt cx="4701445" cy="992135"/>
          </a:xfrm>
          <a:effectLst>
            <a:outerShdw blurRad="50800" dist="25400" dir="2700000" algn="tl" rotWithShape="0">
              <a:prstClr val="black">
                <a:alpha val="20000"/>
              </a:prstClr>
            </a:outerShdw>
          </a:effectLst>
        </p:grpSpPr>
        <p:sp>
          <p:nvSpPr>
            <p:cNvPr id="71" name="Rectangle 70">
              <a:extLst>
                <a:ext uri="{FF2B5EF4-FFF2-40B4-BE49-F238E27FC236}">
                  <a16:creationId xmlns:a16="http://schemas.microsoft.com/office/drawing/2014/main" id="{CA4D9590-0627-2261-6F4C-5512000C05A1}"/>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72" name="Freeform: Shape 71">
              <a:extLst>
                <a:ext uri="{FF2B5EF4-FFF2-40B4-BE49-F238E27FC236}">
                  <a16:creationId xmlns:a16="http://schemas.microsoft.com/office/drawing/2014/main" id="{67D27869-4D68-582F-88BE-568765D0D724}"/>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74" name="Right Triangle 73">
              <a:extLst>
                <a:ext uri="{FF2B5EF4-FFF2-40B4-BE49-F238E27FC236}">
                  <a16:creationId xmlns:a16="http://schemas.microsoft.com/office/drawing/2014/main" id="{6649DFEC-E999-E7A6-890E-14997A23883A}"/>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79" name="TextBox 78">
              <a:extLst>
                <a:ext uri="{FF2B5EF4-FFF2-40B4-BE49-F238E27FC236}">
                  <a16:creationId xmlns:a16="http://schemas.microsoft.com/office/drawing/2014/main" id="{D2C4A7C6-9C70-1FBA-B1CA-0D8A70796733}"/>
                </a:ext>
              </a:extLst>
            </p:cNvPr>
            <p:cNvSpPr txBox="1"/>
            <p:nvPr/>
          </p:nvSpPr>
          <p:spPr>
            <a:xfrm>
              <a:off x="1416222" y="2238970"/>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80" name="TextBox 79">
              <a:extLst>
                <a:ext uri="{FF2B5EF4-FFF2-40B4-BE49-F238E27FC236}">
                  <a16:creationId xmlns:a16="http://schemas.microsoft.com/office/drawing/2014/main" id="{88767B90-3602-6451-0064-23EFBB2701FB}"/>
                </a:ext>
              </a:extLst>
            </p:cNvPr>
            <p:cNvSpPr txBox="1"/>
            <p:nvPr/>
          </p:nvSpPr>
          <p:spPr>
            <a:xfrm>
              <a:off x="1872713" y="2177414"/>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05</a:t>
              </a:r>
            </a:p>
          </p:txBody>
        </p:sp>
        <p:sp>
          <p:nvSpPr>
            <p:cNvPr id="81"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5EB8A3BE-59DC-04BA-E956-F2B2A287590C}"/>
                </a:ext>
              </a:extLst>
            </p:cNvPr>
            <p:cNvSpPr txBox="1"/>
            <p:nvPr/>
          </p:nvSpPr>
          <p:spPr>
            <a:xfrm flipH="1">
              <a:off x="2838635" y="2159153"/>
              <a:ext cx="3170728" cy="7532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defPPr>
                <a:defRPr lang="en-US"/>
              </a:defPPr>
              <a:lvl1pPr defTabSz="1097280">
                <a:lnSpc>
                  <a:spcPct val="120000"/>
                </a:lnSpc>
                <a:defRPr sz="1400">
                  <a:solidFill>
                    <a:srgbClr val="E7E6E6">
                      <a:lumMod val="50000"/>
                    </a:srgbClr>
                  </a:solidFill>
                  <a:latin typeface="Tw Cen MT" panose="020B0602020104020603" pitchFamily="34" charset="0"/>
                  <a:ea typeface="Roboto"/>
                </a:defRPr>
              </a:lvl1pPr>
            </a:lstStyle>
            <a:p>
              <a:r>
                <a:rPr lang="en-IN" b="1" dirty="0"/>
                <a:t>Histograms: </a:t>
              </a:r>
              <a:r>
                <a:rPr lang="en-IN" dirty="0"/>
                <a:t>Showed distribution shapes (e.g., right-skewed for total download data), indicating most users have lower download volumes.</a:t>
              </a:r>
            </a:p>
            <a:p>
              <a:endParaRPr lang="en-IN" dirty="0"/>
            </a:p>
          </p:txBody>
        </p:sp>
        <p:sp>
          <p:nvSpPr>
            <p:cNvPr id="82" name=".01">
              <a:extLst>
                <a:ext uri="{FF2B5EF4-FFF2-40B4-BE49-F238E27FC236}">
                  <a16:creationId xmlns:a16="http://schemas.microsoft.com/office/drawing/2014/main" id="{41E9E006-4E54-350B-66B1-08FB5774A166}"/>
                </a:ext>
              </a:extLst>
            </p:cNvPr>
            <p:cNvSpPr txBox="1"/>
            <p:nvPr/>
          </p:nvSpPr>
          <p:spPr>
            <a:xfrm flipH="1">
              <a:off x="2838635" y="1956956"/>
              <a:ext cx="2827717"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Graphical Univariate Analysis</a:t>
              </a:r>
              <a:endParaRPr sz="1600" dirty="0">
                <a:solidFill>
                  <a:srgbClr val="000000">
                    <a:lumMod val="75000"/>
                    <a:lumOff val="25000"/>
                  </a:srgbClr>
                </a:solidFill>
                <a:latin typeface="Black Ops One" panose="02000000000000000000" pitchFamily="2" charset="0"/>
              </a:endParaRPr>
            </a:p>
          </p:txBody>
        </p:sp>
      </p:grpSp>
      <p:grpSp>
        <p:nvGrpSpPr>
          <p:cNvPr id="62" name="Group 61">
            <a:extLst>
              <a:ext uri="{FF2B5EF4-FFF2-40B4-BE49-F238E27FC236}">
                <a16:creationId xmlns:a16="http://schemas.microsoft.com/office/drawing/2014/main" id="{2E7F3AAD-C668-4B1C-2264-E71C2894CD91}"/>
              </a:ext>
            </a:extLst>
          </p:cNvPr>
          <p:cNvGrpSpPr/>
          <p:nvPr/>
        </p:nvGrpSpPr>
        <p:grpSpPr>
          <a:xfrm>
            <a:off x="1432934" y="5025159"/>
            <a:ext cx="5641734" cy="1102952"/>
            <a:chOff x="1394555" y="1920270"/>
            <a:chExt cx="4701445" cy="919127"/>
          </a:xfrm>
          <a:effectLst>
            <a:outerShdw blurRad="50800" dist="25400" dir="2700000" algn="tl" rotWithShape="0">
              <a:prstClr val="black">
                <a:alpha val="20000"/>
              </a:prstClr>
            </a:outerShdw>
          </a:effectLst>
        </p:grpSpPr>
        <p:sp>
          <p:nvSpPr>
            <p:cNvPr id="63" name="Rectangle 62">
              <a:extLst>
                <a:ext uri="{FF2B5EF4-FFF2-40B4-BE49-F238E27FC236}">
                  <a16:creationId xmlns:a16="http://schemas.microsoft.com/office/drawing/2014/main" id="{A0B95509-9926-FADA-3293-7EDE81679515}"/>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64" name="Freeform: Shape 63">
              <a:extLst>
                <a:ext uri="{FF2B5EF4-FFF2-40B4-BE49-F238E27FC236}">
                  <a16:creationId xmlns:a16="http://schemas.microsoft.com/office/drawing/2014/main" id="{5426C291-2138-E764-D9A5-B720C43A1F87}"/>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65" name="Right Triangle 64">
              <a:extLst>
                <a:ext uri="{FF2B5EF4-FFF2-40B4-BE49-F238E27FC236}">
                  <a16:creationId xmlns:a16="http://schemas.microsoft.com/office/drawing/2014/main" id="{DA743853-A749-C3D3-F8B5-7F47F3D98F3B}"/>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66" name="TextBox 65">
              <a:extLst>
                <a:ext uri="{FF2B5EF4-FFF2-40B4-BE49-F238E27FC236}">
                  <a16:creationId xmlns:a16="http://schemas.microsoft.com/office/drawing/2014/main" id="{1E1874FD-4616-23CE-942B-C0DB29F27094}"/>
                </a:ext>
              </a:extLst>
            </p:cNvPr>
            <p:cNvSpPr txBox="1"/>
            <p:nvPr/>
          </p:nvSpPr>
          <p:spPr>
            <a:xfrm>
              <a:off x="1416222" y="2238970"/>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67" name="TextBox 66">
              <a:extLst>
                <a:ext uri="{FF2B5EF4-FFF2-40B4-BE49-F238E27FC236}">
                  <a16:creationId xmlns:a16="http://schemas.microsoft.com/office/drawing/2014/main" id="{869E38F4-32B7-93E8-BC7B-F53E9F63C643}"/>
                </a:ext>
              </a:extLst>
            </p:cNvPr>
            <p:cNvSpPr txBox="1"/>
            <p:nvPr/>
          </p:nvSpPr>
          <p:spPr>
            <a:xfrm>
              <a:off x="1872713" y="2177414"/>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04</a:t>
              </a:r>
            </a:p>
          </p:txBody>
        </p:sp>
        <p:sp>
          <p:nvSpPr>
            <p:cNvPr id="68"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0410197C-CC1E-E05C-80EA-1C40FE50E9AF}"/>
                </a:ext>
              </a:extLst>
            </p:cNvPr>
            <p:cNvSpPr txBox="1"/>
            <p:nvPr/>
          </p:nvSpPr>
          <p:spPr>
            <a:xfrm flipH="1">
              <a:off x="2832832" y="2321359"/>
              <a:ext cx="3170728" cy="5180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p>
              <a:pPr defTabSz="1097280">
                <a:lnSpc>
                  <a:spcPct val="120000"/>
                </a:lnSpc>
                <a:defRPr/>
              </a:pPr>
              <a:r>
                <a:rPr lang="en-IN" sz="1400" dirty="0">
                  <a:solidFill>
                    <a:srgbClr val="E7E6E6">
                      <a:lumMod val="50000"/>
                    </a:srgbClr>
                  </a:solidFill>
                  <a:latin typeface="Tw Cen MT" panose="020B0602020104020603" pitchFamily="34" charset="0"/>
                  <a:ea typeface="Roboto"/>
                </a:rPr>
                <a:t>Calculated dispersion parameters (std, variance, skewness).</a:t>
              </a:r>
              <a:endParaRPr lang="en-US" sz="1400" dirty="0">
                <a:solidFill>
                  <a:srgbClr val="E7E6E6">
                    <a:lumMod val="50000"/>
                  </a:srgbClr>
                </a:solidFill>
                <a:latin typeface="Tw Cen MT" panose="020B0602020104020603" pitchFamily="34" charset="0"/>
                <a:ea typeface="Roboto"/>
              </a:endParaRPr>
            </a:p>
          </p:txBody>
        </p:sp>
        <p:sp>
          <p:nvSpPr>
            <p:cNvPr id="69" name=".01">
              <a:extLst>
                <a:ext uri="{FF2B5EF4-FFF2-40B4-BE49-F238E27FC236}">
                  <a16:creationId xmlns:a16="http://schemas.microsoft.com/office/drawing/2014/main" id="{A910B2B4-7D1D-DA6F-4C9F-0F8853361C51}"/>
                </a:ext>
              </a:extLst>
            </p:cNvPr>
            <p:cNvSpPr txBox="1"/>
            <p:nvPr/>
          </p:nvSpPr>
          <p:spPr>
            <a:xfrm flipH="1">
              <a:off x="2832834" y="2031221"/>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Univariate Analysis</a:t>
              </a:r>
              <a:endParaRPr sz="1600" dirty="0">
                <a:solidFill>
                  <a:srgbClr val="000000">
                    <a:lumMod val="75000"/>
                    <a:lumOff val="25000"/>
                  </a:srgbClr>
                </a:solidFill>
                <a:latin typeface="Black Ops One" panose="02000000000000000000" pitchFamily="2" charset="0"/>
              </a:endParaRPr>
            </a:p>
          </p:txBody>
        </p:sp>
      </p:grpSp>
      <p:grpSp>
        <p:nvGrpSpPr>
          <p:cNvPr id="42" name="Group 41">
            <a:extLst>
              <a:ext uri="{FF2B5EF4-FFF2-40B4-BE49-F238E27FC236}">
                <a16:creationId xmlns:a16="http://schemas.microsoft.com/office/drawing/2014/main" id="{E21AD305-90A2-9139-3373-4D6288F60D7D}"/>
              </a:ext>
            </a:extLst>
          </p:cNvPr>
          <p:cNvGrpSpPr/>
          <p:nvPr/>
        </p:nvGrpSpPr>
        <p:grpSpPr>
          <a:xfrm>
            <a:off x="1436234" y="3938483"/>
            <a:ext cx="5641734" cy="1097280"/>
            <a:chOff x="1394555" y="1920270"/>
            <a:chExt cx="4701445" cy="914400"/>
          </a:xfrm>
          <a:effectLst>
            <a:outerShdw blurRad="50800" dist="25400" dir="2700000" algn="tl" rotWithShape="0">
              <a:prstClr val="black">
                <a:alpha val="20000"/>
              </a:prstClr>
            </a:outerShdw>
          </a:effectLst>
        </p:grpSpPr>
        <p:sp>
          <p:nvSpPr>
            <p:cNvPr id="43" name="Rectangle 42">
              <a:extLst>
                <a:ext uri="{FF2B5EF4-FFF2-40B4-BE49-F238E27FC236}">
                  <a16:creationId xmlns:a16="http://schemas.microsoft.com/office/drawing/2014/main" id="{48167BDA-B5A3-32BC-91BB-A71A47E561A3}"/>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44" name="Freeform: Shape 43">
              <a:extLst>
                <a:ext uri="{FF2B5EF4-FFF2-40B4-BE49-F238E27FC236}">
                  <a16:creationId xmlns:a16="http://schemas.microsoft.com/office/drawing/2014/main" id="{FD133D9C-2AD8-B805-30CB-71EC3068F238}"/>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45" name="Right Triangle 44">
              <a:extLst>
                <a:ext uri="{FF2B5EF4-FFF2-40B4-BE49-F238E27FC236}">
                  <a16:creationId xmlns:a16="http://schemas.microsoft.com/office/drawing/2014/main" id="{6574EA63-52C4-D4A9-B853-8335BC71CC6A}"/>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46" name="TextBox 45">
              <a:extLst>
                <a:ext uri="{FF2B5EF4-FFF2-40B4-BE49-F238E27FC236}">
                  <a16:creationId xmlns:a16="http://schemas.microsoft.com/office/drawing/2014/main" id="{91E8114A-06C3-E4C0-BE5F-0A1ABF253E63}"/>
                </a:ext>
              </a:extLst>
            </p:cNvPr>
            <p:cNvSpPr txBox="1"/>
            <p:nvPr/>
          </p:nvSpPr>
          <p:spPr>
            <a:xfrm>
              <a:off x="1416222" y="2238970"/>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59" name="TextBox 58">
              <a:extLst>
                <a:ext uri="{FF2B5EF4-FFF2-40B4-BE49-F238E27FC236}">
                  <a16:creationId xmlns:a16="http://schemas.microsoft.com/office/drawing/2014/main" id="{DD26E2E8-355D-AA00-77E9-B276E24EB097}"/>
                </a:ext>
              </a:extLst>
            </p:cNvPr>
            <p:cNvSpPr txBox="1"/>
            <p:nvPr/>
          </p:nvSpPr>
          <p:spPr>
            <a:xfrm>
              <a:off x="1872713" y="2177414"/>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03</a:t>
              </a:r>
            </a:p>
          </p:txBody>
        </p:sp>
        <p:sp>
          <p:nvSpPr>
            <p:cNvPr id="60"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46DAAA34-4CB5-A421-1C81-91F1D8054E1C}"/>
                </a:ext>
              </a:extLst>
            </p:cNvPr>
            <p:cNvSpPr txBox="1"/>
            <p:nvPr/>
          </p:nvSpPr>
          <p:spPr>
            <a:xfrm flipH="1">
              <a:off x="2832832" y="2321359"/>
              <a:ext cx="3170728" cy="4586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p>
              <a:pPr defTabSz="1097280">
                <a:lnSpc>
                  <a:spcPct val="120000"/>
                </a:lnSpc>
                <a:defRPr/>
              </a:pPr>
              <a:r>
                <a:rPr lang="en-IN" sz="1200" dirty="0">
                  <a:solidFill>
                    <a:srgbClr val="E7E6E6">
                      <a:lumMod val="50000"/>
                    </a:srgbClr>
                  </a:solidFill>
                  <a:latin typeface="Tw Cen MT" panose="020B0602020104020603" pitchFamily="34" charset="0"/>
                  <a:ea typeface="Roboto"/>
                </a:rPr>
                <a:t>Filled missing values with mean (numeric) and mode (categorical).</a:t>
              </a:r>
              <a:endParaRPr lang="en-US" sz="1200" dirty="0">
                <a:solidFill>
                  <a:srgbClr val="E7E6E6">
                    <a:lumMod val="50000"/>
                  </a:srgbClr>
                </a:solidFill>
                <a:latin typeface="Tw Cen MT" panose="020B0602020104020603" pitchFamily="34" charset="0"/>
                <a:ea typeface="Roboto"/>
              </a:endParaRPr>
            </a:p>
          </p:txBody>
        </p:sp>
        <p:sp>
          <p:nvSpPr>
            <p:cNvPr id="61" name=".01">
              <a:extLst>
                <a:ext uri="{FF2B5EF4-FFF2-40B4-BE49-F238E27FC236}">
                  <a16:creationId xmlns:a16="http://schemas.microsoft.com/office/drawing/2014/main" id="{4E0D8E95-3F93-6D55-BFC7-DCD24245270B}"/>
                </a:ext>
              </a:extLst>
            </p:cNvPr>
            <p:cNvSpPr txBox="1"/>
            <p:nvPr/>
          </p:nvSpPr>
          <p:spPr>
            <a:xfrm flipH="1">
              <a:off x="2832834" y="2031220"/>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Missing Values Handling</a:t>
              </a:r>
              <a:endParaRPr sz="1600" dirty="0">
                <a:solidFill>
                  <a:srgbClr val="000000">
                    <a:lumMod val="75000"/>
                    <a:lumOff val="25000"/>
                  </a:srgbClr>
                </a:solidFill>
                <a:latin typeface="Black Ops One" panose="02000000000000000000" pitchFamily="2" charset="0"/>
              </a:endParaRPr>
            </a:p>
          </p:txBody>
        </p:sp>
      </p:grpSp>
      <p:grpSp>
        <p:nvGrpSpPr>
          <p:cNvPr id="32" name="Group 31">
            <a:extLst>
              <a:ext uri="{FF2B5EF4-FFF2-40B4-BE49-F238E27FC236}">
                <a16:creationId xmlns:a16="http://schemas.microsoft.com/office/drawing/2014/main" id="{22DB8874-EC20-7FBC-F194-CC5D737A2408}"/>
              </a:ext>
            </a:extLst>
          </p:cNvPr>
          <p:cNvGrpSpPr/>
          <p:nvPr/>
        </p:nvGrpSpPr>
        <p:grpSpPr>
          <a:xfrm>
            <a:off x="1436234" y="2851805"/>
            <a:ext cx="5641734" cy="1097280"/>
            <a:chOff x="1394555" y="1920272"/>
            <a:chExt cx="4701445" cy="914401"/>
          </a:xfrm>
          <a:effectLst>
            <a:outerShdw blurRad="50800" dist="25400" dir="2700000" algn="tl" rotWithShape="0">
              <a:prstClr val="black">
                <a:alpha val="20000"/>
              </a:prstClr>
            </a:outerShdw>
          </a:effectLst>
        </p:grpSpPr>
        <p:sp>
          <p:nvSpPr>
            <p:cNvPr id="33" name="Rectangle 32">
              <a:extLst>
                <a:ext uri="{FF2B5EF4-FFF2-40B4-BE49-F238E27FC236}">
                  <a16:creationId xmlns:a16="http://schemas.microsoft.com/office/drawing/2014/main" id="{3C18D25E-51E9-15A0-CBB1-EA11C607C536}"/>
                </a:ext>
              </a:extLst>
            </p:cNvPr>
            <p:cNvSpPr/>
            <p:nvPr/>
          </p:nvSpPr>
          <p:spPr>
            <a:xfrm>
              <a:off x="1524000" y="1920272"/>
              <a:ext cx="4572000" cy="914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34" name="Freeform: Shape 33">
              <a:extLst>
                <a:ext uri="{FF2B5EF4-FFF2-40B4-BE49-F238E27FC236}">
                  <a16:creationId xmlns:a16="http://schemas.microsoft.com/office/drawing/2014/main" id="{21F9CEE4-C14B-29E6-8EF1-99E014B0EE6D}"/>
                </a:ext>
              </a:extLst>
            </p:cNvPr>
            <p:cNvSpPr/>
            <p:nvPr/>
          </p:nvSpPr>
          <p:spPr>
            <a:xfrm rot="16200000" flipV="1">
              <a:off x="1648889" y="1848818"/>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35" name="Right Triangle 34">
              <a:extLst>
                <a:ext uri="{FF2B5EF4-FFF2-40B4-BE49-F238E27FC236}">
                  <a16:creationId xmlns:a16="http://schemas.microsoft.com/office/drawing/2014/main" id="{7BC5F1B3-7066-AAE0-02AA-D20940545623}"/>
                </a:ext>
              </a:extLst>
            </p:cNvPr>
            <p:cNvSpPr/>
            <p:nvPr/>
          </p:nvSpPr>
          <p:spPr>
            <a:xfrm flipH="1" flipV="1">
              <a:off x="1394555" y="2651791"/>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36" name="TextBox 35">
              <a:extLst>
                <a:ext uri="{FF2B5EF4-FFF2-40B4-BE49-F238E27FC236}">
                  <a16:creationId xmlns:a16="http://schemas.microsoft.com/office/drawing/2014/main" id="{3F6A9488-4A69-7FB5-42EC-E5F1915C29FA}"/>
                </a:ext>
              </a:extLst>
            </p:cNvPr>
            <p:cNvSpPr txBox="1"/>
            <p:nvPr/>
          </p:nvSpPr>
          <p:spPr>
            <a:xfrm>
              <a:off x="1416222" y="2238971"/>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39" name="TextBox 38">
              <a:extLst>
                <a:ext uri="{FF2B5EF4-FFF2-40B4-BE49-F238E27FC236}">
                  <a16:creationId xmlns:a16="http://schemas.microsoft.com/office/drawing/2014/main" id="{AD57D628-5058-C5E4-0042-742A1A20FBC1}"/>
                </a:ext>
              </a:extLst>
            </p:cNvPr>
            <p:cNvSpPr txBox="1"/>
            <p:nvPr/>
          </p:nvSpPr>
          <p:spPr>
            <a:xfrm>
              <a:off x="1872713" y="2177415"/>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02</a:t>
              </a:r>
            </a:p>
          </p:txBody>
        </p:sp>
        <p:sp>
          <p:nvSpPr>
            <p:cNvPr id="40"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C7B39306-C815-F653-C161-DB72DF313427}"/>
                </a:ext>
              </a:extLst>
            </p:cNvPr>
            <p:cNvSpPr txBox="1"/>
            <p:nvPr/>
          </p:nvSpPr>
          <p:spPr>
            <a:xfrm flipH="1">
              <a:off x="2832832" y="2321359"/>
              <a:ext cx="3170728" cy="3025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p>
              <a:pPr defTabSz="1097280">
                <a:lnSpc>
                  <a:spcPct val="120000"/>
                </a:lnSpc>
                <a:defRPr/>
              </a:pPr>
              <a:r>
                <a:rPr lang="en-US" sz="1400" dirty="0">
                  <a:solidFill>
                    <a:srgbClr val="E7E6E6">
                      <a:lumMod val="50000"/>
                    </a:srgbClr>
                  </a:solidFill>
                  <a:latin typeface="Tw Cen MT" panose="020B0602020104020603" pitchFamily="34" charset="0"/>
                  <a:ea typeface="Roboto"/>
                </a:rPr>
                <a:t>Generated descriptive statistics</a:t>
              </a:r>
              <a:r>
                <a:rPr lang="en-US" sz="1080" dirty="0">
                  <a:solidFill>
                    <a:srgbClr val="E7E6E6">
                      <a:lumMod val="50000"/>
                    </a:srgbClr>
                  </a:solidFill>
                  <a:latin typeface="Roboto" panose="020F0502020204030204"/>
                  <a:ea typeface="Roboto"/>
                </a:rPr>
                <a:t>.</a:t>
              </a:r>
            </a:p>
          </p:txBody>
        </p:sp>
        <p:sp>
          <p:nvSpPr>
            <p:cNvPr id="41" name=".01">
              <a:extLst>
                <a:ext uri="{FF2B5EF4-FFF2-40B4-BE49-F238E27FC236}">
                  <a16:creationId xmlns:a16="http://schemas.microsoft.com/office/drawing/2014/main" id="{0585FE12-82B5-8A95-22ED-93A8B1BAAA39}"/>
                </a:ext>
              </a:extLst>
            </p:cNvPr>
            <p:cNvSpPr txBox="1"/>
            <p:nvPr/>
          </p:nvSpPr>
          <p:spPr>
            <a:xfrm flipH="1">
              <a:off x="2832834" y="2031219"/>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Basic Metrics</a:t>
              </a:r>
              <a:endParaRPr sz="1600" dirty="0">
                <a:solidFill>
                  <a:srgbClr val="000000">
                    <a:lumMod val="75000"/>
                    <a:lumOff val="25000"/>
                  </a:srgbClr>
                </a:solidFill>
                <a:latin typeface="Black Ops One" panose="02000000000000000000" pitchFamily="2" charset="0"/>
              </a:endParaRPr>
            </a:p>
          </p:txBody>
        </p:sp>
      </p:grpSp>
      <p:grpSp>
        <p:nvGrpSpPr>
          <p:cNvPr id="31" name="Group 30">
            <a:extLst>
              <a:ext uri="{FF2B5EF4-FFF2-40B4-BE49-F238E27FC236}">
                <a16:creationId xmlns:a16="http://schemas.microsoft.com/office/drawing/2014/main" id="{11634957-FF92-AD96-627E-47E11E4CA5D7}"/>
              </a:ext>
            </a:extLst>
          </p:cNvPr>
          <p:cNvGrpSpPr/>
          <p:nvPr/>
        </p:nvGrpSpPr>
        <p:grpSpPr>
          <a:xfrm>
            <a:off x="1436234" y="1765129"/>
            <a:ext cx="5641734" cy="1097280"/>
            <a:chOff x="1394555" y="1920270"/>
            <a:chExt cx="4701445" cy="914400"/>
          </a:xfrm>
          <a:effectLst>
            <a:outerShdw blurRad="50800" dist="25400" dir="2700000" algn="tl" rotWithShape="0">
              <a:prstClr val="black">
                <a:alpha val="20000"/>
              </a:prstClr>
            </a:outerShdw>
          </a:effectLst>
        </p:grpSpPr>
        <p:sp>
          <p:nvSpPr>
            <p:cNvPr id="11" name="Rectangle 10">
              <a:extLst>
                <a:ext uri="{FF2B5EF4-FFF2-40B4-BE49-F238E27FC236}">
                  <a16:creationId xmlns:a16="http://schemas.microsoft.com/office/drawing/2014/main" id="{94AF2327-6656-C978-2ECF-E8C855AE3588}"/>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26" name="Freeform: Shape 25">
              <a:extLst>
                <a:ext uri="{FF2B5EF4-FFF2-40B4-BE49-F238E27FC236}">
                  <a16:creationId xmlns:a16="http://schemas.microsoft.com/office/drawing/2014/main" id="{29EDC67B-32E4-1B8B-2AE6-80CC3CFC9F09}"/>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25" name="Right Triangle 24">
              <a:extLst>
                <a:ext uri="{FF2B5EF4-FFF2-40B4-BE49-F238E27FC236}">
                  <a16:creationId xmlns:a16="http://schemas.microsoft.com/office/drawing/2014/main" id="{6538742F-28A6-D00E-886B-A09870ABF7A4}"/>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27" name="TextBox 26">
              <a:extLst>
                <a:ext uri="{FF2B5EF4-FFF2-40B4-BE49-F238E27FC236}">
                  <a16:creationId xmlns:a16="http://schemas.microsoft.com/office/drawing/2014/main" id="{097FD927-3B29-118C-6ED3-3F21839A8144}"/>
                </a:ext>
              </a:extLst>
            </p:cNvPr>
            <p:cNvSpPr txBox="1"/>
            <p:nvPr/>
          </p:nvSpPr>
          <p:spPr>
            <a:xfrm>
              <a:off x="1416222" y="2238970"/>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28" name="TextBox 27">
              <a:extLst>
                <a:ext uri="{FF2B5EF4-FFF2-40B4-BE49-F238E27FC236}">
                  <a16:creationId xmlns:a16="http://schemas.microsoft.com/office/drawing/2014/main" id="{01B609B8-46E3-E16D-714A-0161A0749802}"/>
                </a:ext>
              </a:extLst>
            </p:cNvPr>
            <p:cNvSpPr txBox="1"/>
            <p:nvPr/>
          </p:nvSpPr>
          <p:spPr>
            <a:xfrm>
              <a:off x="1872713" y="2177414"/>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01</a:t>
              </a:r>
            </a:p>
          </p:txBody>
        </p:sp>
        <p:sp>
          <p:nvSpPr>
            <p:cNvPr id="29"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B31387DB-B5D5-3DFB-A515-699C3FACE7A4}"/>
                </a:ext>
              </a:extLst>
            </p:cNvPr>
            <p:cNvSpPr txBox="1"/>
            <p:nvPr/>
          </p:nvSpPr>
          <p:spPr>
            <a:xfrm flipH="1">
              <a:off x="2832832" y="2321359"/>
              <a:ext cx="3170728" cy="3025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p>
              <a:pPr defTabSz="1097280">
                <a:lnSpc>
                  <a:spcPct val="120000"/>
                </a:lnSpc>
                <a:defRPr/>
              </a:pPr>
              <a:r>
                <a:rPr lang="en-IN" sz="1400" dirty="0">
                  <a:solidFill>
                    <a:srgbClr val="E7E6E6">
                      <a:lumMod val="50000"/>
                    </a:srgbClr>
                  </a:solidFill>
                  <a:latin typeface="Tw Cen MT" panose="020B0602020104020603" pitchFamily="34" charset="0"/>
                  <a:ea typeface="Roboto"/>
                </a:rPr>
                <a:t>Identified data types for each column.</a:t>
              </a:r>
              <a:endParaRPr lang="en-US" sz="1400" dirty="0">
                <a:solidFill>
                  <a:srgbClr val="E7E6E6">
                    <a:lumMod val="50000"/>
                  </a:srgbClr>
                </a:solidFill>
                <a:latin typeface="Tw Cen MT" panose="020B0602020104020603" pitchFamily="34" charset="0"/>
                <a:ea typeface="Roboto"/>
              </a:endParaRPr>
            </a:p>
          </p:txBody>
        </p:sp>
        <p:sp>
          <p:nvSpPr>
            <p:cNvPr id="30" name=".01">
              <a:extLst>
                <a:ext uri="{FF2B5EF4-FFF2-40B4-BE49-F238E27FC236}">
                  <a16:creationId xmlns:a16="http://schemas.microsoft.com/office/drawing/2014/main" id="{083A5597-6EB0-2ECA-9A41-7CE87EF43650}"/>
                </a:ext>
              </a:extLst>
            </p:cNvPr>
            <p:cNvSpPr txBox="1"/>
            <p:nvPr/>
          </p:nvSpPr>
          <p:spPr>
            <a:xfrm flipH="1">
              <a:off x="2832834" y="2031220"/>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Data Type Description</a:t>
              </a:r>
            </a:p>
          </p:txBody>
        </p:sp>
      </p:grpSp>
      <p:grpSp>
        <p:nvGrpSpPr>
          <p:cNvPr id="4" name="Group 3">
            <a:extLst>
              <a:ext uri="{FF2B5EF4-FFF2-40B4-BE49-F238E27FC236}">
                <a16:creationId xmlns:a16="http://schemas.microsoft.com/office/drawing/2014/main" id="{BB2FB6E8-8657-B438-F031-49CA728C0AD0}"/>
              </a:ext>
            </a:extLst>
          </p:cNvPr>
          <p:cNvGrpSpPr/>
          <p:nvPr/>
        </p:nvGrpSpPr>
        <p:grpSpPr>
          <a:xfrm>
            <a:off x="7556409" y="6111834"/>
            <a:ext cx="5641734" cy="1102952"/>
            <a:chOff x="1394555" y="1920270"/>
            <a:chExt cx="4701445" cy="919127"/>
          </a:xfrm>
          <a:effectLst>
            <a:outerShdw blurRad="50800" dist="25400" dir="2700000" algn="tl" rotWithShape="0">
              <a:prstClr val="black">
                <a:alpha val="20000"/>
              </a:prstClr>
            </a:outerShdw>
          </a:effectLst>
        </p:grpSpPr>
        <p:sp>
          <p:nvSpPr>
            <p:cNvPr id="5" name="Rectangle 4">
              <a:extLst>
                <a:ext uri="{FF2B5EF4-FFF2-40B4-BE49-F238E27FC236}">
                  <a16:creationId xmlns:a16="http://schemas.microsoft.com/office/drawing/2014/main" id="{C8A56DD6-37AA-FCFA-A2AC-C5C54CB02B01}"/>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6" name="Freeform: Shape 5">
              <a:extLst>
                <a:ext uri="{FF2B5EF4-FFF2-40B4-BE49-F238E27FC236}">
                  <a16:creationId xmlns:a16="http://schemas.microsoft.com/office/drawing/2014/main" id="{3F85E3C8-542B-6DAE-F807-2211AFC24A2B}"/>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rgbClr val="F15A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7" name="Right Triangle 6">
              <a:extLst>
                <a:ext uri="{FF2B5EF4-FFF2-40B4-BE49-F238E27FC236}">
                  <a16:creationId xmlns:a16="http://schemas.microsoft.com/office/drawing/2014/main" id="{B360FED3-5C0E-85F5-DD87-48DBC2A3C494}"/>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8" name="TextBox 7">
              <a:extLst>
                <a:ext uri="{FF2B5EF4-FFF2-40B4-BE49-F238E27FC236}">
                  <a16:creationId xmlns:a16="http://schemas.microsoft.com/office/drawing/2014/main" id="{7EDE2DCA-71EB-1CBD-FFD3-A155D4E2B9B1}"/>
                </a:ext>
              </a:extLst>
            </p:cNvPr>
            <p:cNvSpPr txBox="1"/>
            <p:nvPr/>
          </p:nvSpPr>
          <p:spPr>
            <a:xfrm>
              <a:off x="1416222" y="2238970"/>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9" name="TextBox 8">
              <a:extLst>
                <a:ext uri="{FF2B5EF4-FFF2-40B4-BE49-F238E27FC236}">
                  <a16:creationId xmlns:a16="http://schemas.microsoft.com/office/drawing/2014/main" id="{19127D82-7C90-58F7-A943-3AB76499564C}"/>
                </a:ext>
              </a:extLst>
            </p:cNvPr>
            <p:cNvSpPr txBox="1"/>
            <p:nvPr/>
          </p:nvSpPr>
          <p:spPr>
            <a:xfrm>
              <a:off x="1872713" y="2177414"/>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10</a:t>
              </a:r>
            </a:p>
          </p:txBody>
        </p:sp>
        <p:sp>
          <p:nvSpPr>
            <p:cNvPr id="10"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7440DA6C-E352-E936-9151-B0BA943B60C8}"/>
                </a:ext>
              </a:extLst>
            </p:cNvPr>
            <p:cNvSpPr txBox="1"/>
            <p:nvPr/>
          </p:nvSpPr>
          <p:spPr>
            <a:xfrm flipH="1">
              <a:off x="2832832" y="2321359"/>
              <a:ext cx="3170728" cy="5180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defPPr>
                <a:defRPr lang="en-US"/>
              </a:defPPr>
              <a:lvl1pPr defTabSz="1097280">
                <a:lnSpc>
                  <a:spcPct val="120000"/>
                </a:lnSpc>
                <a:defRPr sz="1400" b="0">
                  <a:solidFill>
                    <a:srgbClr val="E7E6E6">
                      <a:lumMod val="50000"/>
                    </a:srgbClr>
                  </a:solidFill>
                  <a:latin typeface="Tw Cen MT" panose="020B0602020104020603" pitchFamily="34" charset="0"/>
                  <a:ea typeface="Roboto"/>
                </a:defRPr>
              </a:lvl1pPr>
            </a:lstStyle>
            <a:p>
              <a:r>
                <a:rPr lang="en-IN" dirty="0"/>
                <a:t>Identified top handsets and manufacturers &amp; Successfully saved the cleaned data for future use.</a:t>
              </a:r>
              <a:endParaRPr lang="en-US" dirty="0"/>
            </a:p>
          </p:txBody>
        </p:sp>
        <p:sp>
          <p:nvSpPr>
            <p:cNvPr id="12" name=".01">
              <a:extLst>
                <a:ext uri="{FF2B5EF4-FFF2-40B4-BE49-F238E27FC236}">
                  <a16:creationId xmlns:a16="http://schemas.microsoft.com/office/drawing/2014/main" id="{EE7286CF-6EEC-C329-9725-92CE722CEB48}"/>
                </a:ext>
              </a:extLst>
            </p:cNvPr>
            <p:cNvSpPr txBox="1"/>
            <p:nvPr/>
          </p:nvSpPr>
          <p:spPr>
            <a:xfrm flipH="1">
              <a:off x="2832834" y="2031220"/>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Handset Analysis</a:t>
              </a:r>
              <a:endParaRPr sz="1600" dirty="0">
                <a:solidFill>
                  <a:srgbClr val="000000">
                    <a:lumMod val="75000"/>
                    <a:lumOff val="25000"/>
                  </a:srgbClr>
                </a:solidFill>
                <a:latin typeface="Black Ops One" panose="02000000000000000000" pitchFamily="2" charset="0"/>
              </a:endParaRPr>
            </a:p>
          </p:txBody>
        </p:sp>
      </p:grpSp>
      <p:grpSp>
        <p:nvGrpSpPr>
          <p:cNvPr id="13" name="Group 12">
            <a:extLst>
              <a:ext uri="{FF2B5EF4-FFF2-40B4-BE49-F238E27FC236}">
                <a16:creationId xmlns:a16="http://schemas.microsoft.com/office/drawing/2014/main" id="{6E79E26A-8DEA-A6C7-8D52-2177AD1E9F2E}"/>
              </a:ext>
            </a:extLst>
          </p:cNvPr>
          <p:cNvGrpSpPr/>
          <p:nvPr/>
        </p:nvGrpSpPr>
        <p:grpSpPr>
          <a:xfrm>
            <a:off x="7553109" y="5025160"/>
            <a:ext cx="5641734" cy="1097280"/>
            <a:chOff x="1394555" y="1920270"/>
            <a:chExt cx="4701445" cy="914400"/>
          </a:xfrm>
          <a:effectLst>
            <a:outerShdw blurRad="50800" dist="25400" dir="2700000" algn="tl" rotWithShape="0">
              <a:prstClr val="black">
                <a:alpha val="20000"/>
              </a:prstClr>
            </a:outerShdw>
          </a:effectLst>
        </p:grpSpPr>
        <p:sp>
          <p:nvSpPr>
            <p:cNvPr id="14" name="Rectangle 13">
              <a:extLst>
                <a:ext uri="{FF2B5EF4-FFF2-40B4-BE49-F238E27FC236}">
                  <a16:creationId xmlns:a16="http://schemas.microsoft.com/office/drawing/2014/main" id="{7E3F85F9-A085-3909-563C-F0F95AE002B5}"/>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15" name="Freeform: Shape 14">
              <a:extLst>
                <a:ext uri="{FF2B5EF4-FFF2-40B4-BE49-F238E27FC236}">
                  <a16:creationId xmlns:a16="http://schemas.microsoft.com/office/drawing/2014/main" id="{F907F483-C860-2D53-C8D9-D87735387E8E}"/>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16" name="Right Triangle 15">
              <a:extLst>
                <a:ext uri="{FF2B5EF4-FFF2-40B4-BE49-F238E27FC236}">
                  <a16:creationId xmlns:a16="http://schemas.microsoft.com/office/drawing/2014/main" id="{CB8989FE-6A63-07D9-B811-B7714A043388}"/>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17" name="TextBox 16">
              <a:extLst>
                <a:ext uri="{FF2B5EF4-FFF2-40B4-BE49-F238E27FC236}">
                  <a16:creationId xmlns:a16="http://schemas.microsoft.com/office/drawing/2014/main" id="{BCE82AED-5A4C-007D-83FE-125ED4E15C53}"/>
                </a:ext>
              </a:extLst>
            </p:cNvPr>
            <p:cNvSpPr txBox="1"/>
            <p:nvPr/>
          </p:nvSpPr>
          <p:spPr>
            <a:xfrm>
              <a:off x="1416222" y="2238970"/>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18" name="TextBox 17">
              <a:extLst>
                <a:ext uri="{FF2B5EF4-FFF2-40B4-BE49-F238E27FC236}">
                  <a16:creationId xmlns:a16="http://schemas.microsoft.com/office/drawing/2014/main" id="{222616FA-B42A-90F5-92A2-6C87716A3BAB}"/>
                </a:ext>
              </a:extLst>
            </p:cNvPr>
            <p:cNvSpPr txBox="1"/>
            <p:nvPr/>
          </p:nvSpPr>
          <p:spPr>
            <a:xfrm>
              <a:off x="1872713" y="2177414"/>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09</a:t>
              </a:r>
            </a:p>
          </p:txBody>
        </p:sp>
        <p:sp>
          <p:nvSpPr>
            <p:cNvPr id="19"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44C2B60C-1C77-6AD5-A524-A53699453D98}"/>
                </a:ext>
              </a:extLst>
            </p:cNvPr>
            <p:cNvSpPr txBox="1"/>
            <p:nvPr/>
          </p:nvSpPr>
          <p:spPr>
            <a:xfrm flipH="1">
              <a:off x="2832832" y="2321359"/>
              <a:ext cx="3170728" cy="4276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defPPr>
                <a:defRPr lang="en-US"/>
              </a:defPPr>
              <a:lvl1pPr defTabSz="1097280">
                <a:lnSpc>
                  <a:spcPct val="120000"/>
                </a:lnSpc>
                <a:defRPr sz="1400" b="0">
                  <a:solidFill>
                    <a:srgbClr val="E7E6E6">
                      <a:lumMod val="50000"/>
                    </a:srgbClr>
                  </a:solidFill>
                  <a:latin typeface="Tw Cen MT" panose="020B0602020104020603" pitchFamily="34" charset="0"/>
                  <a:ea typeface="Roboto"/>
                </a:defRPr>
              </a:lvl1pPr>
            </a:lstStyle>
            <a:p>
              <a:r>
                <a:rPr lang="en-IN" dirty="0"/>
                <a:t>Analyzed variance explained by components, indicating key factors in user behaviour.</a:t>
              </a:r>
              <a:endParaRPr lang="en-US" dirty="0"/>
            </a:p>
          </p:txBody>
        </p:sp>
        <p:sp>
          <p:nvSpPr>
            <p:cNvPr id="20" name=".01">
              <a:extLst>
                <a:ext uri="{FF2B5EF4-FFF2-40B4-BE49-F238E27FC236}">
                  <a16:creationId xmlns:a16="http://schemas.microsoft.com/office/drawing/2014/main" id="{E33BA28F-A5FF-8179-638A-A1655BBF450A}"/>
                </a:ext>
              </a:extLst>
            </p:cNvPr>
            <p:cNvSpPr txBox="1"/>
            <p:nvPr/>
          </p:nvSpPr>
          <p:spPr>
            <a:xfrm flipH="1">
              <a:off x="2832834" y="2031220"/>
              <a:ext cx="3028390"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Dimensionality Reduction (PCA)</a:t>
              </a:r>
              <a:endParaRPr sz="1600" dirty="0">
                <a:solidFill>
                  <a:srgbClr val="000000">
                    <a:lumMod val="75000"/>
                    <a:lumOff val="25000"/>
                  </a:srgbClr>
                </a:solidFill>
                <a:latin typeface="Black Ops One" panose="02000000000000000000" pitchFamily="2" charset="0"/>
              </a:endParaRPr>
            </a:p>
          </p:txBody>
        </p:sp>
      </p:grpSp>
      <p:grpSp>
        <p:nvGrpSpPr>
          <p:cNvPr id="21" name="Group 20">
            <a:extLst>
              <a:ext uri="{FF2B5EF4-FFF2-40B4-BE49-F238E27FC236}">
                <a16:creationId xmlns:a16="http://schemas.microsoft.com/office/drawing/2014/main" id="{6F9ED321-FFE7-AD4C-60EC-9C07CBDA02BC}"/>
              </a:ext>
            </a:extLst>
          </p:cNvPr>
          <p:cNvGrpSpPr/>
          <p:nvPr/>
        </p:nvGrpSpPr>
        <p:grpSpPr>
          <a:xfrm>
            <a:off x="7556409" y="3938483"/>
            <a:ext cx="5641734" cy="1097280"/>
            <a:chOff x="1394555" y="1920270"/>
            <a:chExt cx="4701445" cy="914400"/>
          </a:xfrm>
          <a:effectLst>
            <a:outerShdw blurRad="50800" dist="25400" dir="2700000" algn="tl" rotWithShape="0">
              <a:prstClr val="black">
                <a:alpha val="20000"/>
              </a:prstClr>
            </a:outerShdw>
          </a:effectLst>
        </p:grpSpPr>
        <p:sp>
          <p:nvSpPr>
            <p:cNvPr id="22" name="Rectangle 21">
              <a:extLst>
                <a:ext uri="{FF2B5EF4-FFF2-40B4-BE49-F238E27FC236}">
                  <a16:creationId xmlns:a16="http://schemas.microsoft.com/office/drawing/2014/main" id="{68FA32F0-7466-0698-3BAF-A8BB9D0B66A0}"/>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23" name="Freeform: Shape 22">
              <a:extLst>
                <a:ext uri="{FF2B5EF4-FFF2-40B4-BE49-F238E27FC236}">
                  <a16:creationId xmlns:a16="http://schemas.microsoft.com/office/drawing/2014/main" id="{78D58334-2497-DBF0-4FF5-60D85CE66B82}"/>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24" name="Right Triangle 23">
              <a:extLst>
                <a:ext uri="{FF2B5EF4-FFF2-40B4-BE49-F238E27FC236}">
                  <a16:creationId xmlns:a16="http://schemas.microsoft.com/office/drawing/2014/main" id="{359AA744-6A8C-3C5A-81F5-00FA3279B94B}"/>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47" name="TextBox 46">
              <a:extLst>
                <a:ext uri="{FF2B5EF4-FFF2-40B4-BE49-F238E27FC236}">
                  <a16:creationId xmlns:a16="http://schemas.microsoft.com/office/drawing/2014/main" id="{269344BF-7DDE-7AC2-3EF6-51FAD6575E21}"/>
                </a:ext>
              </a:extLst>
            </p:cNvPr>
            <p:cNvSpPr txBox="1"/>
            <p:nvPr/>
          </p:nvSpPr>
          <p:spPr>
            <a:xfrm>
              <a:off x="1416222" y="2238970"/>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48" name="TextBox 47">
              <a:extLst>
                <a:ext uri="{FF2B5EF4-FFF2-40B4-BE49-F238E27FC236}">
                  <a16:creationId xmlns:a16="http://schemas.microsoft.com/office/drawing/2014/main" id="{5E447CA6-5631-272B-917D-DA0B5CD6F343}"/>
                </a:ext>
              </a:extLst>
            </p:cNvPr>
            <p:cNvSpPr txBox="1"/>
            <p:nvPr/>
          </p:nvSpPr>
          <p:spPr>
            <a:xfrm>
              <a:off x="1872713" y="2177414"/>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08</a:t>
              </a:r>
            </a:p>
          </p:txBody>
        </p:sp>
        <p:sp>
          <p:nvSpPr>
            <p:cNvPr id="49"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A8CD3D5D-E0CF-CB22-2B28-F2A0A57771D3}"/>
                </a:ext>
              </a:extLst>
            </p:cNvPr>
            <p:cNvSpPr txBox="1"/>
            <p:nvPr/>
          </p:nvSpPr>
          <p:spPr>
            <a:xfrm flipH="1">
              <a:off x="2832832" y="2121770"/>
              <a:ext cx="3170728" cy="596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defPPr>
                <a:defRPr lang="en-US"/>
              </a:defPPr>
              <a:lvl1pPr defTabSz="1097280">
                <a:lnSpc>
                  <a:spcPct val="120000"/>
                </a:lnSpc>
                <a:defRPr sz="1400" b="1">
                  <a:solidFill>
                    <a:srgbClr val="E7E6E6">
                      <a:lumMod val="50000"/>
                    </a:srgbClr>
                  </a:solidFill>
                  <a:latin typeface="Tw Cen MT" panose="020B0602020104020603" pitchFamily="34" charset="0"/>
                  <a:ea typeface="Roboto"/>
                </a:defRPr>
              </a:lvl1pPr>
            </a:lstStyle>
            <a:p>
              <a:r>
                <a:rPr lang="en-IN" b="0" dirty="0"/>
                <a:t>Created a correlation matrix showing strong relationships (e.g., Social Media and YouTube), useful for targeting marketing strategies.</a:t>
              </a:r>
              <a:endParaRPr lang="en-US" b="0" dirty="0"/>
            </a:p>
          </p:txBody>
        </p:sp>
        <p:sp>
          <p:nvSpPr>
            <p:cNvPr id="50" name=".01">
              <a:extLst>
                <a:ext uri="{FF2B5EF4-FFF2-40B4-BE49-F238E27FC236}">
                  <a16:creationId xmlns:a16="http://schemas.microsoft.com/office/drawing/2014/main" id="{ACCAD2EA-C63B-A170-E5C4-5303929C6F17}"/>
                </a:ext>
              </a:extLst>
            </p:cNvPr>
            <p:cNvSpPr txBox="1"/>
            <p:nvPr/>
          </p:nvSpPr>
          <p:spPr>
            <a:xfrm flipH="1">
              <a:off x="2832834" y="1953045"/>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Correlation Analysis</a:t>
              </a:r>
              <a:endParaRPr sz="1600" dirty="0">
                <a:solidFill>
                  <a:srgbClr val="000000">
                    <a:lumMod val="75000"/>
                    <a:lumOff val="25000"/>
                  </a:srgbClr>
                </a:solidFill>
                <a:latin typeface="Black Ops One" panose="02000000000000000000" pitchFamily="2" charset="0"/>
              </a:endParaRPr>
            </a:p>
          </p:txBody>
        </p:sp>
      </p:grpSp>
      <p:grpSp>
        <p:nvGrpSpPr>
          <p:cNvPr id="51" name="Group 50">
            <a:extLst>
              <a:ext uri="{FF2B5EF4-FFF2-40B4-BE49-F238E27FC236}">
                <a16:creationId xmlns:a16="http://schemas.microsoft.com/office/drawing/2014/main" id="{014B7220-5509-88A0-F739-B3A90F53964B}"/>
              </a:ext>
            </a:extLst>
          </p:cNvPr>
          <p:cNvGrpSpPr/>
          <p:nvPr/>
        </p:nvGrpSpPr>
        <p:grpSpPr>
          <a:xfrm>
            <a:off x="7556409" y="2851806"/>
            <a:ext cx="5641734" cy="1097280"/>
            <a:chOff x="1394555" y="1920270"/>
            <a:chExt cx="4701445" cy="914400"/>
          </a:xfrm>
          <a:effectLst>
            <a:outerShdw blurRad="50800" dist="25400" dir="2700000" algn="tl" rotWithShape="0">
              <a:prstClr val="black">
                <a:alpha val="20000"/>
              </a:prstClr>
            </a:outerShdw>
          </a:effectLst>
        </p:grpSpPr>
        <p:sp>
          <p:nvSpPr>
            <p:cNvPr id="52" name="Rectangle 51">
              <a:extLst>
                <a:ext uri="{FF2B5EF4-FFF2-40B4-BE49-F238E27FC236}">
                  <a16:creationId xmlns:a16="http://schemas.microsoft.com/office/drawing/2014/main" id="{AE31482A-AB09-C1F3-A335-5C06DA22F7BE}"/>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53" name="Freeform: Shape 52">
              <a:extLst>
                <a:ext uri="{FF2B5EF4-FFF2-40B4-BE49-F238E27FC236}">
                  <a16:creationId xmlns:a16="http://schemas.microsoft.com/office/drawing/2014/main" id="{2E3A7831-643D-9C7E-54EE-8C9A6A61EB20}"/>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54" name="Right Triangle 53">
              <a:extLst>
                <a:ext uri="{FF2B5EF4-FFF2-40B4-BE49-F238E27FC236}">
                  <a16:creationId xmlns:a16="http://schemas.microsoft.com/office/drawing/2014/main" id="{2757903E-3B4D-466E-057E-8D7A45ACC211}"/>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55" name="TextBox 54">
              <a:extLst>
                <a:ext uri="{FF2B5EF4-FFF2-40B4-BE49-F238E27FC236}">
                  <a16:creationId xmlns:a16="http://schemas.microsoft.com/office/drawing/2014/main" id="{1B954C9D-C048-A386-E2C8-319A6612C8C6}"/>
                </a:ext>
              </a:extLst>
            </p:cNvPr>
            <p:cNvSpPr txBox="1"/>
            <p:nvPr/>
          </p:nvSpPr>
          <p:spPr>
            <a:xfrm>
              <a:off x="1416222" y="2238970"/>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56" name="TextBox 55">
              <a:extLst>
                <a:ext uri="{FF2B5EF4-FFF2-40B4-BE49-F238E27FC236}">
                  <a16:creationId xmlns:a16="http://schemas.microsoft.com/office/drawing/2014/main" id="{DEB49323-69D8-F2B7-0F67-9A618BD217C5}"/>
                </a:ext>
              </a:extLst>
            </p:cNvPr>
            <p:cNvSpPr txBox="1"/>
            <p:nvPr/>
          </p:nvSpPr>
          <p:spPr>
            <a:xfrm>
              <a:off x="1872713" y="2177414"/>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07</a:t>
              </a:r>
            </a:p>
          </p:txBody>
        </p:sp>
        <p:sp>
          <p:nvSpPr>
            <p:cNvPr id="57"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5D3CFDD5-5475-6A92-4D7E-6D971A106AC0}"/>
                </a:ext>
              </a:extLst>
            </p:cNvPr>
            <p:cNvSpPr txBox="1"/>
            <p:nvPr/>
          </p:nvSpPr>
          <p:spPr>
            <a:xfrm flipH="1">
              <a:off x="2832832" y="2321359"/>
              <a:ext cx="3170728" cy="4222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defPPr>
                <a:defRPr lang="en-US"/>
              </a:defPPr>
              <a:lvl1pPr defTabSz="1097280">
                <a:lnSpc>
                  <a:spcPct val="120000"/>
                </a:lnSpc>
                <a:defRPr sz="1400" b="1">
                  <a:solidFill>
                    <a:srgbClr val="E7E6E6">
                      <a:lumMod val="50000"/>
                    </a:srgbClr>
                  </a:solidFill>
                  <a:latin typeface="Tw Cen MT" panose="020B0602020104020603" pitchFamily="34" charset="0"/>
                  <a:ea typeface="Roboto"/>
                </a:defRPr>
              </a:lvl1pPr>
            </a:lstStyle>
            <a:p>
              <a:r>
                <a:rPr lang="en-IN" b="0" dirty="0"/>
                <a:t>Segmented session durations into deciles, revealing patterns in data usage.</a:t>
              </a:r>
              <a:endParaRPr lang="en-US" b="0" dirty="0"/>
            </a:p>
          </p:txBody>
        </p:sp>
        <p:sp>
          <p:nvSpPr>
            <p:cNvPr id="58" name=".01">
              <a:extLst>
                <a:ext uri="{FF2B5EF4-FFF2-40B4-BE49-F238E27FC236}">
                  <a16:creationId xmlns:a16="http://schemas.microsoft.com/office/drawing/2014/main" id="{A86B7CD3-A4F0-AD38-1E75-8A23E08C1D19}"/>
                </a:ext>
              </a:extLst>
            </p:cNvPr>
            <p:cNvSpPr txBox="1"/>
            <p:nvPr/>
          </p:nvSpPr>
          <p:spPr>
            <a:xfrm flipH="1">
              <a:off x="2832834" y="2031219"/>
              <a:ext cx="2784443"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Variable Transformations</a:t>
              </a:r>
            </a:p>
          </p:txBody>
        </p:sp>
      </p:grpSp>
      <p:grpSp>
        <p:nvGrpSpPr>
          <p:cNvPr id="76" name="Group 75">
            <a:extLst>
              <a:ext uri="{FF2B5EF4-FFF2-40B4-BE49-F238E27FC236}">
                <a16:creationId xmlns:a16="http://schemas.microsoft.com/office/drawing/2014/main" id="{E2BEC132-4B6A-F4A4-3AD3-FB5D7B1AA81B}"/>
              </a:ext>
            </a:extLst>
          </p:cNvPr>
          <p:cNvGrpSpPr/>
          <p:nvPr/>
        </p:nvGrpSpPr>
        <p:grpSpPr>
          <a:xfrm>
            <a:off x="7556409" y="1765128"/>
            <a:ext cx="5641734" cy="1097280"/>
            <a:chOff x="1394555" y="1920270"/>
            <a:chExt cx="4701445" cy="914400"/>
          </a:xfrm>
          <a:effectLst>
            <a:outerShdw blurRad="50800" dist="25400" dir="2700000" algn="tl" rotWithShape="0">
              <a:prstClr val="black">
                <a:alpha val="20000"/>
              </a:prstClr>
            </a:outerShdw>
          </a:effectLst>
        </p:grpSpPr>
        <p:sp>
          <p:nvSpPr>
            <p:cNvPr id="77" name="Rectangle 76">
              <a:extLst>
                <a:ext uri="{FF2B5EF4-FFF2-40B4-BE49-F238E27FC236}">
                  <a16:creationId xmlns:a16="http://schemas.microsoft.com/office/drawing/2014/main" id="{BBAFF42C-78DA-4BF7-49CE-8F22B1DCE259}"/>
                </a:ext>
              </a:extLst>
            </p:cNvPr>
            <p:cNvSpPr/>
            <p:nvPr/>
          </p:nvSpPr>
          <p:spPr>
            <a:xfrm>
              <a:off x="1524000" y="1920270"/>
              <a:ext cx="457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78" name="Freeform: Shape 77">
              <a:extLst>
                <a:ext uri="{FF2B5EF4-FFF2-40B4-BE49-F238E27FC236}">
                  <a16:creationId xmlns:a16="http://schemas.microsoft.com/office/drawing/2014/main" id="{978593EB-6F19-AC6A-4F08-508D32535140}"/>
                </a:ext>
              </a:extLst>
            </p:cNvPr>
            <p:cNvSpPr/>
            <p:nvPr/>
          </p:nvSpPr>
          <p:spPr>
            <a:xfrm rot="16200000" flipV="1">
              <a:off x="1648889" y="1848817"/>
              <a:ext cx="680054" cy="1188721"/>
            </a:xfrm>
            <a:custGeom>
              <a:avLst/>
              <a:gdLst>
                <a:gd name="connsiteX0" fmla="*/ 680054 w 680054"/>
                <a:gd name="connsiteY0" fmla="*/ 1188720 h 1188721"/>
                <a:gd name="connsiteX1" fmla="*/ 680054 w 680054"/>
                <a:gd name="connsiteY1" fmla="*/ 0 h 1188721"/>
                <a:gd name="connsiteX2" fmla="*/ 131414 w 680054"/>
                <a:gd name="connsiteY2" fmla="*/ 237744 h 1188721"/>
                <a:gd name="connsiteX3" fmla="*/ 131414 w 680054"/>
                <a:gd name="connsiteY3" fmla="*/ 1057306 h 1188721"/>
                <a:gd name="connsiteX4" fmla="*/ 0 w 680054"/>
                <a:gd name="connsiteY4" fmla="*/ 1057306 h 1188721"/>
                <a:gd name="connsiteX5" fmla="*/ 131415 w 680054"/>
                <a:gd name="connsiteY5" fmla="*/ 1188721 h 1188721"/>
                <a:gd name="connsiteX6" fmla="*/ 131415 w 680054"/>
                <a:gd name="connsiteY6" fmla="*/ 1188720 h 11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54" h="1188721">
                  <a:moveTo>
                    <a:pt x="680054" y="1188720"/>
                  </a:moveTo>
                  <a:lnTo>
                    <a:pt x="680054" y="0"/>
                  </a:lnTo>
                  <a:lnTo>
                    <a:pt x="131414" y="237744"/>
                  </a:lnTo>
                  <a:lnTo>
                    <a:pt x="131414" y="1057306"/>
                  </a:lnTo>
                  <a:lnTo>
                    <a:pt x="0" y="1057306"/>
                  </a:lnTo>
                  <a:lnTo>
                    <a:pt x="131415" y="1188721"/>
                  </a:lnTo>
                  <a:lnTo>
                    <a:pt x="131415" y="118872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97280"/>
              <a:endParaRPr lang="en-US" sz="2160" dirty="0">
                <a:solidFill>
                  <a:srgbClr val="FFFFFF"/>
                </a:solidFill>
                <a:latin typeface="Roboto" panose="020F0502020204030204"/>
                <a:ea typeface="Roboto"/>
              </a:endParaRPr>
            </a:p>
          </p:txBody>
        </p:sp>
        <p:sp>
          <p:nvSpPr>
            <p:cNvPr id="83" name="Right Triangle 82">
              <a:extLst>
                <a:ext uri="{FF2B5EF4-FFF2-40B4-BE49-F238E27FC236}">
                  <a16:creationId xmlns:a16="http://schemas.microsoft.com/office/drawing/2014/main" id="{5650153E-1EE7-2D94-1FFC-093EFE70DD35}"/>
                </a:ext>
              </a:extLst>
            </p:cNvPr>
            <p:cNvSpPr/>
            <p:nvPr/>
          </p:nvSpPr>
          <p:spPr>
            <a:xfrm flipH="1" flipV="1">
              <a:off x="1394555" y="2651790"/>
              <a:ext cx="131415" cy="131415"/>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srgbClr val="FFFFFF"/>
                </a:solidFill>
                <a:latin typeface="Roboto" panose="020F0502020204030204"/>
                <a:ea typeface="Roboto"/>
              </a:endParaRPr>
            </a:p>
          </p:txBody>
        </p:sp>
        <p:sp>
          <p:nvSpPr>
            <p:cNvPr id="87" name="TextBox 86">
              <a:extLst>
                <a:ext uri="{FF2B5EF4-FFF2-40B4-BE49-F238E27FC236}">
                  <a16:creationId xmlns:a16="http://schemas.microsoft.com/office/drawing/2014/main" id="{E10EAB29-9D4F-E621-D261-5D0C270A3F03}"/>
                </a:ext>
              </a:extLst>
            </p:cNvPr>
            <p:cNvSpPr txBox="1"/>
            <p:nvPr/>
          </p:nvSpPr>
          <p:spPr>
            <a:xfrm>
              <a:off x="1416222" y="2238970"/>
              <a:ext cx="612045" cy="261610"/>
            </a:xfrm>
            <a:prstGeom prst="rect">
              <a:avLst/>
            </a:prstGeom>
            <a:noFill/>
          </p:spPr>
          <p:txBody>
            <a:bodyPr wrap="square" rtlCol="0">
              <a:spAutoFit/>
            </a:bodyPr>
            <a:lstStyle/>
            <a:p>
              <a:pPr algn="ctr" defTabSz="1097280"/>
              <a:r>
                <a:rPr lang="en-US" sz="1440" dirty="0">
                  <a:solidFill>
                    <a:srgbClr val="FFFFFF"/>
                  </a:solidFill>
                  <a:latin typeface="Roboto" panose="020F0502020204030204"/>
                  <a:ea typeface="Roboto"/>
                </a:rPr>
                <a:t>STEP</a:t>
              </a:r>
            </a:p>
          </p:txBody>
        </p:sp>
        <p:sp>
          <p:nvSpPr>
            <p:cNvPr id="89" name="TextBox 88">
              <a:extLst>
                <a:ext uri="{FF2B5EF4-FFF2-40B4-BE49-F238E27FC236}">
                  <a16:creationId xmlns:a16="http://schemas.microsoft.com/office/drawing/2014/main" id="{722DC1C3-C685-0DA9-0D9C-45671F41F976}"/>
                </a:ext>
              </a:extLst>
            </p:cNvPr>
            <p:cNvSpPr txBox="1"/>
            <p:nvPr/>
          </p:nvSpPr>
          <p:spPr>
            <a:xfrm>
              <a:off x="1872713" y="2177414"/>
              <a:ext cx="611408" cy="384721"/>
            </a:xfrm>
            <a:prstGeom prst="rect">
              <a:avLst/>
            </a:prstGeom>
            <a:noFill/>
          </p:spPr>
          <p:txBody>
            <a:bodyPr wrap="square" rtlCol="0">
              <a:spAutoFit/>
            </a:bodyPr>
            <a:lstStyle/>
            <a:p>
              <a:pPr algn="ctr" defTabSz="1097280"/>
              <a:r>
                <a:rPr lang="en-US" sz="2400" dirty="0">
                  <a:solidFill>
                    <a:srgbClr val="FFFFFF"/>
                  </a:solidFill>
                  <a:latin typeface="Roboto" panose="020F0502020204030204"/>
                  <a:ea typeface="Roboto"/>
                </a:rPr>
                <a:t>06</a:t>
              </a:r>
            </a:p>
          </p:txBody>
        </p:sp>
        <p:sp>
          <p:nvSpPr>
            <p:cNvPr id="94" name="Lorem ipsum dolor sit amet, consectetur adipiscing elit, sed do eiusmod tempor incididunt ut labore et dolore magna reprehenderit in voluptate velit esse cillum.">
              <a:extLst>
                <a:ext uri="{FF2B5EF4-FFF2-40B4-BE49-F238E27FC236}">
                  <a16:creationId xmlns:a16="http://schemas.microsoft.com/office/drawing/2014/main" id="{6FE3BDEC-5137-E8A0-15BB-5502C6EC44E2}"/>
                </a:ext>
              </a:extLst>
            </p:cNvPr>
            <p:cNvSpPr txBox="1"/>
            <p:nvPr/>
          </p:nvSpPr>
          <p:spPr>
            <a:xfrm flipH="1">
              <a:off x="2832832" y="2151767"/>
              <a:ext cx="3263168" cy="643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defPPr>
                <a:defRPr lang="en-US"/>
              </a:defPPr>
              <a:lvl1pPr defTabSz="1097280">
                <a:lnSpc>
                  <a:spcPct val="120000"/>
                </a:lnSpc>
                <a:defRPr sz="1400">
                  <a:solidFill>
                    <a:srgbClr val="E7E6E6">
                      <a:lumMod val="50000"/>
                    </a:srgbClr>
                  </a:solidFill>
                  <a:latin typeface="Tw Cen MT" panose="020B0602020104020603" pitchFamily="34" charset="0"/>
                  <a:ea typeface="Roboto"/>
                </a:defRPr>
              </a:lvl1pPr>
            </a:lstStyle>
            <a:p>
              <a:r>
                <a:rPr lang="en-IN" sz="1200" b="1" dirty="0"/>
                <a:t>Scatter Plots: </a:t>
              </a:r>
              <a:r>
                <a:rPr lang="en-IN" sz="1200" dirty="0"/>
                <a:t>Examined relationships (e.g., Social Media vs. total download data) showing positive correlations, indicating increased usage leads to higher data consumption.</a:t>
              </a:r>
            </a:p>
          </p:txBody>
        </p:sp>
        <p:sp>
          <p:nvSpPr>
            <p:cNvPr id="95" name=".01">
              <a:extLst>
                <a:ext uri="{FF2B5EF4-FFF2-40B4-BE49-F238E27FC236}">
                  <a16:creationId xmlns:a16="http://schemas.microsoft.com/office/drawing/2014/main" id="{1F43E403-1F9E-D17C-778E-B3169316034B}"/>
                </a:ext>
              </a:extLst>
            </p:cNvPr>
            <p:cNvSpPr txBox="1"/>
            <p:nvPr/>
          </p:nvSpPr>
          <p:spPr>
            <a:xfrm flipH="1">
              <a:off x="2832834" y="1932409"/>
              <a:ext cx="2429015" cy="2923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ctr">
              <a:spAutoFit/>
            </a:bodyPr>
            <a:lstStyle>
              <a:lvl1pPr>
                <a:lnSpc>
                  <a:spcPct val="90000"/>
                </a:lnSpc>
                <a:defRPr sz="4000" baseline="0">
                  <a:solidFill>
                    <a:srgbClr val="2F3235"/>
                  </a:solidFill>
                  <a:latin typeface="Roboto Medium"/>
                  <a:ea typeface="Roboto Medium"/>
                  <a:cs typeface="Roboto Medium"/>
                  <a:sym typeface="Roboto Medium"/>
                </a:defRPr>
              </a:lvl1pPr>
            </a:lstStyle>
            <a:p>
              <a:pPr defTabSz="1097280"/>
              <a:r>
                <a:rPr lang="en-US" sz="1600" dirty="0">
                  <a:solidFill>
                    <a:srgbClr val="000000">
                      <a:lumMod val="75000"/>
                      <a:lumOff val="25000"/>
                    </a:srgbClr>
                  </a:solidFill>
                  <a:latin typeface="Black Ops One" panose="02000000000000000000" pitchFamily="2" charset="0"/>
                </a:rPr>
                <a:t>Bivariate Analysis</a:t>
              </a:r>
              <a:endParaRPr sz="1600" dirty="0">
                <a:solidFill>
                  <a:srgbClr val="000000">
                    <a:lumMod val="75000"/>
                    <a:lumOff val="25000"/>
                  </a:srgbClr>
                </a:solidFill>
                <a:latin typeface="Black Ops One" panose="02000000000000000000" pitchFamily="2" charset="0"/>
              </a:endParaRPr>
            </a:p>
          </p:txBody>
        </p:sp>
      </p:grpSp>
      <p:sp>
        <p:nvSpPr>
          <p:cNvPr id="90" name="TextBox 89">
            <a:extLst>
              <a:ext uri="{FF2B5EF4-FFF2-40B4-BE49-F238E27FC236}">
                <a16:creationId xmlns:a16="http://schemas.microsoft.com/office/drawing/2014/main" id="{0E1E4BFF-1C89-658E-B8C7-2C37A877B7A7}"/>
              </a:ext>
            </a:extLst>
          </p:cNvPr>
          <p:cNvSpPr txBox="1"/>
          <p:nvPr/>
        </p:nvSpPr>
        <p:spPr>
          <a:xfrm>
            <a:off x="1242334" y="101167"/>
            <a:ext cx="12400957" cy="76944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Task 1 - User Overview Analysis</a:t>
            </a:r>
            <a:endParaRPr kumimoji="0" lang="en-GB" sz="4400" b="0" i="0" u="none" strike="noStrike" kern="1200" cap="none" spc="0" normalizeH="0" baseline="0" noProof="0" dirty="0">
              <a:ln>
                <a:noFill/>
              </a:ln>
              <a:solidFill>
                <a:srgbClr val="5BC0EB"/>
              </a:solidFill>
              <a:effectLst/>
              <a:uLnTx/>
              <a:uFillTx/>
              <a:latin typeface="Russo One" panose="020B0604020202020204" charset="0"/>
              <a:ea typeface="+mn-ea"/>
              <a:cs typeface="+mn-cs"/>
            </a:endParaRPr>
          </a:p>
        </p:txBody>
      </p:sp>
      <p:sp>
        <p:nvSpPr>
          <p:cNvPr id="91" name="TextBox 90">
            <a:extLst>
              <a:ext uri="{FF2B5EF4-FFF2-40B4-BE49-F238E27FC236}">
                <a16:creationId xmlns:a16="http://schemas.microsoft.com/office/drawing/2014/main" id="{0912B9D1-DA9A-9920-2293-92A2A9CA6981}"/>
              </a:ext>
            </a:extLst>
          </p:cNvPr>
          <p:cNvSpPr txBox="1"/>
          <p:nvPr/>
        </p:nvSpPr>
        <p:spPr>
          <a:xfrm>
            <a:off x="1066800" y="770882"/>
            <a:ext cx="12910457" cy="461665"/>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rPr>
              <a:t>Task 1.2 - Exploratory Data Analysis (EDA)</a:t>
            </a:r>
            <a:endParaRPr kumimoji="0" lang="en-GB" sz="24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endParaRPr>
          </a:p>
        </p:txBody>
      </p:sp>
    </p:spTree>
    <p:extLst>
      <p:ext uri="{BB962C8B-B14F-4D97-AF65-F5344CB8AC3E}">
        <p14:creationId xmlns:p14="http://schemas.microsoft.com/office/powerpoint/2010/main" val="43339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B0F643FB-887A-1EFF-71FB-EA4A916E973B}"/>
              </a:ext>
            </a:extLst>
          </p:cNvPr>
          <p:cNvGrpSpPr/>
          <p:nvPr/>
        </p:nvGrpSpPr>
        <p:grpSpPr>
          <a:xfrm>
            <a:off x="1388350" y="3719531"/>
            <a:ext cx="12025822" cy="4324915"/>
            <a:chOff x="1018574" y="2469109"/>
            <a:chExt cx="10021518" cy="3604096"/>
          </a:xfrm>
        </p:grpSpPr>
        <p:grpSp>
          <p:nvGrpSpPr>
            <p:cNvPr id="65" name="Group 64">
              <a:extLst>
                <a:ext uri="{FF2B5EF4-FFF2-40B4-BE49-F238E27FC236}">
                  <a16:creationId xmlns:a16="http://schemas.microsoft.com/office/drawing/2014/main" id="{A2706488-50AE-A79C-2653-3A1389BF7F1B}"/>
                </a:ext>
              </a:extLst>
            </p:cNvPr>
            <p:cNvGrpSpPr/>
            <p:nvPr/>
          </p:nvGrpSpPr>
          <p:grpSpPr>
            <a:xfrm>
              <a:off x="6572266" y="2469109"/>
              <a:ext cx="4467826" cy="1444766"/>
              <a:chOff x="6538620" y="1899094"/>
              <a:chExt cx="4467826" cy="1444766"/>
            </a:xfrm>
          </p:grpSpPr>
          <p:sp>
            <p:nvSpPr>
              <p:cNvPr id="41" name="Freeform: Shape 40">
                <a:extLst>
                  <a:ext uri="{FF2B5EF4-FFF2-40B4-BE49-F238E27FC236}">
                    <a16:creationId xmlns:a16="http://schemas.microsoft.com/office/drawing/2014/main" id="{BC9B6C01-07B3-B9E3-60BF-3FE27B6268F7}"/>
                  </a:ext>
                </a:extLst>
              </p:cNvPr>
              <p:cNvSpPr/>
              <p:nvPr/>
            </p:nvSpPr>
            <p:spPr>
              <a:xfrm flipH="1">
                <a:off x="6538620" y="2004969"/>
                <a:ext cx="3746647" cy="1255692"/>
              </a:xfrm>
              <a:custGeom>
                <a:avLst/>
                <a:gdLst>
                  <a:gd name="connsiteX0" fmla="*/ 7496221 w 8582340"/>
                  <a:gd name="connsiteY0" fmla="*/ 15 h 2123291"/>
                  <a:gd name="connsiteX1" fmla="*/ 8581781 w 8582340"/>
                  <a:gd name="connsiteY1" fmla="*/ 1037178 h 2123291"/>
                  <a:gd name="connsiteX2" fmla="*/ 7544617 w 8582340"/>
                  <a:gd name="connsiteY2" fmla="*/ 2122737 h 2123291"/>
                  <a:gd name="connsiteX3" fmla="*/ 7496221 w 8582340"/>
                  <a:gd name="connsiteY3" fmla="*/ 2122737 h 2123291"/>
                  <a:gd name="connsiteX4" fmla="*/ -280 w 8582340"/>
                  <a:gd name="connsiteY4" fmla="*/ 2122737 h 2123291"/>
                  <a:gd name="connsiteX5" fmla="*/ 1793919 w 8582340"/>
                  <a:gd name="connsiteY5" fmla="*/ 15 h 2123291"/>
                  <a:gd name="connsiteX6" fmla="*/ 7493464 w 8582340"/>
                  <a:gd name="connsiteY6" fmla="*/ 15 h 212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2340" h="2123291">
                    <a:moveTo>
                      <a:pt x="7496221" y="15"/>
                    </a:moveTo>
                    <a:cubicBezTo>
                      <a:pt x="8082382" y="-13324"/>
                      <a:pt x="8568385" y="451018"/>
                      <a:pt x="8581781" y="1037178"/>
                    </a:cubicBezTo>
                    <a:cubicBezTo>
                      <a:pt x="8595120" y="1623338"/>
                      <a:pt x="8130778" y="2109398"/>
                      <a:pt x="7544617" y="2122737"/>
                    </a:cubicBezTo>
                    <a:cubicBezTo>
                      <a:pt x="7528467" y="2123122"/>
                      <a:pt x="7512372" y="2123122"/>
                      <a:pt x="7496221" y="2122737"/>
                    </a:cubicBezTo>
                    <a:lnTo>
                      <a:pt x="-280" y="2122737"/>
                    </a:lnTo>
                    <a:lnTo>
                      <a:pt x="1793919" y="15"/>
                    </a:lnTo>
                    <a:lnTo>
                      <a:pt x="7493464" y="15"/>
                    </a:lnTo>
                  </a:path>
                </a:pathLst>
              </a:custGeom>
              <a:solidFill>
                <a:srgbClr val="FFFFFF"/>
              </a:solidFill>
              <a:ln w="55091" cap="flat">
                <a:noFill/>
                <a:prstDash val="solid"/>
                <a:miter/>
              </a:ln>
              <a:effectLst>
                <a:outerShdw blurRad="63500" sx="102000" sy="102000" algn="ctr" rotWithShape="0">
                  <a:prstClr val="black">
                    <a:alpha val="14000"/>
                  </a:prstClr>
                </a:outerShdw>
              </a:effectLst>
            </p:spPr>
            <p:txBody>
              <a:bodyPr rtlCol="0" anchor="ctr"/>
              <a:lstStyle/>
              <a:p>
                <a:pPr defTabSz="1097280"/>
                <a:endParaRPr lang="en-US" sz="2160" dirty="0">
                  <a:solidFill>
                    <a:prstClr val="black"/>
                  </a:solidFill>
                  <a:latin typeface="Calibri" panose="020F0502020204030204"/>
                </a:endParaRPr>
              </a:p>
            </p:txBody>
          </p:sp>
          <p:sp>
            <p:nvSpPr>
              <p:cNvPr id="42" name="Freeform: Shape 41">
                <a:extLst>
                  <a:ext uri="{FF2B5EF4-FFF2-40B4-BE49-F238E27FC236}">
                    <a16:creationId xmlns:a16="http://schemas.microsoft.com/office/drawing/2014/main" id="{2C27828B-19D0-9D1B-900E-16D3982088FF}"/>
                  </a:ext>
                </a:extLst>
              </p:cNvPr>
              <p:cNvSpPr/>
              <p:nvPr/>
            </p:nvSpPr>
            <p:spPr>
              <a:xfrm flipH="1">
                <a:off x="9562162" y="1899576"/>
                <a:ext cx="1444284" cy="1444284"/>
              </a:xfrm>
              <a:custGeom>
                <a:avLst/>
                <a:gdLst>
                  <a:gd name="connsiteX0" fmla="*/ 3308382 w 3308382"/>
                  <a:gd name="connsiteY0" fmla="*/ 1654190 h 3308380"/>
                  <a:gd name="connsiteX1" fmla="*/ 1654191 w 3308382"/>
                  <a:gd name="connsiteY1" fmla="*/ 3308381 h 3308380"/>
                  <a:gd name="connsiteX2" fmla="*/ 0 w 3308382"/>
                  <a:gd name="connsiteY2" fmla="*/ 1654190 h 3308380"/>
                  <a:gd name="connsiteX3" fmla="*/ 1654191 w 3308382"/>
                  <a:gd name="connsiteY3" fmla="*/ 0 h 3308380"/>
                  <a:gd name="connsiteX4" fmla="*/ 3308382 w 3308382"/>
                  <a:gd name="connsiteY4" fmla="*/ 1654190 h 330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82" h="3308380">
                    <a:moveTo>
                      <a:pt x="3308382" y="1654190"/>
                    </a:moveTo>
                    <a:cubicBezTo>
                      <a:pt x="3308382" y="2567774"/>
                      <a:pt x="2567776" y="3308381"/>
                      <a:pt x="1654191" y="3308381"/>
                    </a:cubicBezTo>
                    <a:cubicBezTo>
                      <a:pt x="740607" y="3308381"/>
                      <a:pt x="0" y="2567774"/>
                      <a:pt x="0" y="1654190"/>
                    </a:cubicBezTo>
                    <a:cubicBezTo>
                      <a:pt x="0" y="740606"/>
                      <a:pt x="740607" y="0"/>
                      <a:pt x="1654191" y="0"/>
                    </a:cubicBezTo>
                    <a:cubicBezTo>
                      <a:pt x="2567776" y="0"/>
                      <a:pt x="3308382" y="740606"/>
                      <a:pt x="3308382" y="1654190"/>
                    </a:cubicBezTo>
                    <a:close/>
                  </a:path>
                </a:pathLst>
              </a:custGeom>
              <a:solidFill>
                <a:schemeClr val="accent4">
                  <a:lumMod val="60000"/>
                  <a:lumOff val="40000"/>
                </a:schemeClr>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43" name="Freeform: Shape 42">
                <a:extLst>
                  <a:ext uri="{FF2B5EF4-FFF2-40B4-BE49-F238E27FC236}">
                    <a16:creationId xmlns:a16="http://schemas.microsoft.com/office/drawing/2014/main" id="{F444D73A-456A-A1A1-A4E6-5A317D00EC0D}"/>
                  </a:ext>
                </a:extLst>
              </p:cNvPr>
              <p:cNvSpPr/>
              <p:nvPr/>
            </p:nvSpPr>
            <p:spPr>
              <a:xfrm flipH="1">
                <a:off x="6591056" y="1899094"/>
                <a:ext cx="3229546" cy="722382"/>
              </a:xfrm>
              <a:custGeom>
                <a:avLst/>
                <a:gdLst>
                  <a:gd name="connsiteX0" fmla="*/ 7099899 w 7397833"/>
                  <a:gd name="connsiteY0" fmla="*/ 837 h 1654740"/>
                  <a:gd name="connsiteX1" fmla="*/ 1653360 w 7397833"/>
                  <a:gd name="connsiteY1" fmla="*/ 837 h 1654740"/>
                  <a:gd name="connsiteX2" fmla="*/ -280 w 7397833"/>
                  <a:gd name="connsiteY2" fmla="*/ 1654476 h 1654740"/>
                  <a:gd name="connsiteX3" fmla="*/ 592825 w 7397833"/>
                  <a:gd name="connsiteY3" fmla="*/ 1654476 h 1654740"/>
                  <a:gd name="connsiteX4" fmla="*/ 1654462 w 7397833"/>
                  <a:gd name="connsiteY4" fmla="*/ 592841 h 1654740"/>
                  <a:gd name="connsiteX5" fmla="*/ 7101001 w 7397833"/>
                  <a:gd name="connsiteY5" fmla="*/ 592841 h 1654740"/>
                  <a:gd name="connsiteX6" fmla="*/ 7397554 w 7397833"/>
                  <a:gd name="connsiteY6" fmla="*/ 296288 h 1654740"/>
                  <a:gd name="connsiteX7" fmla="*/ 7101001 w 7397833"/>
                  <a:gd name="connsiteY7" fmla="*/ -265 h 16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833" h="1654740">
                    <a:moveTo>
                      <a:pt x="7099899" y="837"/>
                    </a:moveTo>
                    <a:lnTo>
                      <a:pt x="1653360" y="837"/>
                    </a:lnTo>
                    <a:cubicBezTo>
                      <a:pt x="740055" y="837"/>
                      <a:pt x="-280" y="741171"/>
                      <a:pt x="-280" y="1654476"/>
                    </a:cubicBezTo>
                    <a:lnTo>
                      <a:pt x="592825" y="1654476"/>
                    </a:lnTo>
                    <a:cubicBezTo>
                      <a:pt x="592825" y="1068151"/>
                      <a:pt x="1068137" y="592841"/>
                      <a:pt x="1654462" y="592841"/>
                    </a:cubicBezTo>
                    <a:lnTo>
                      <a:pt x="7101001" y="592841"/>
                    </a:lnTo>
                    <a:cubicBezTo>
                      <a:pt x="7264767" y="592841"/>
                      <a:pt x="7397554" y="460054"/>
                      <a:pt x="7397554" y="296288"/>
                    </a:cubicBezTo>
                    <a:cubicBezTo>
                      <a:pt x="7397554" y="132522"/>
                      <a:pt x="7264767" y="-265"/>
                      <a:pt x="7101001" y="-265"/>
                    </a:cubicBezTo>
                    <a:close/>
                  </a:path>
                </a:pathLst>
              </a:custGeom>
              <a:solidFill>
                <a:srgbClr val="EB5757"/>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44" name="Freeform: Shape 43">
                <a:extLst>
                  <a:ext uri="{FF2B5EF4-FFF2-40B4-BE49-F238E27FC236}">
                    <a16:creationId xmlns:a16="http://schemas.microsoft.com/office/drawing/2014/main" id="{0520DBB5-2AA6-229A-2A95-2717E930D0B3}"/>
                  </a:ext>
                </a:extLst>
              </p:cNvPr>
              <p:cNvSpPr/>
              <p:nvPr/>
            </p:nvSpPr>
            <p:spPr>
              <a:xfrm flipH="1">
                <a:off x="9820844" y="2158257"/>
                <a:ext cx="926921" cy="926922"/>
              </a:xfrm>
              <a:custGeom>
                <a:avLst/>
                <a:gdLst>
                  <a:gd name="connsiteX0" fmla="*/ 2123274 w 2123273"/>
                  <a:gd name="connsiteY0" fmla="*/ 1061636 h 2123272"/>
                  <a:gd name="connsiteX1" fmla="*/ 1061637 w 2123273"/>
                  <a:gd name="connsiteY1" fmla="*/ 2123273 h 2123272"/>
                  <a:gd name="connsiteX2" fmla="*/ 0 w 2123273"/>
                  <a:gd name="connsiteY2" fmla="*/ 1061636 h 2123272"/>
                  <a:gd name="connsiteX3" fmla="*/ 1061637 w 2123273"/>
                  <a:gd name="connsiteY3" fmla="*/ 0 h 2123272"/>
                  <a:gd name="connsiteX4" fmla="*/ 2123274 w 2123273"/>
                  <a:gd name="connsiteY4" fmla="*/ 1061636 h 212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273" h="2123272">
                    <a:moveTo>
                      <a:pt x="2123274" y="1061636"/>
                    </a:moveTo>
                    <a:cubicBezTo>
                      <a:pt x="2123274" y="1647962"/>
                      <a:pt x="1647963" y="2123273"/>
                      <a:pt x="1061637" y="2123273"/>
                    </a:cubicBezTo>
                    <a:cubicBezTo>
                      <a:pt x="475311" y="2123273"/>
                      <a:pt x="0" y="1647962"/>
                      <a:pt x="0" y="1061636"/>
                    </a:cubicBezTo>
                    <a:cubicBezTo>
                      <a:pt x="0" y="475311"/>
                      <a:pt x="475311" y="0"/>
                      <a:pt x="1061637" y="0"/>
                    </a:cubicBezTo>
                    <a:cubicBezTo>
                      <a:pt x="1647963" y="0"/>
                      <a:pt x="2123274" y="475311"/>
                      <a:pt x="2123274" y="1061636"/>
                    </a:cubicBezTo>
                    <a:close/>
                  </a:path>
                </a:pathLst>
              </a:custGeom>
              <a:solidFill>
                <a:srgbClr val="FFFFFF"/>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57" name="TextBox 56">
                <a:extLst>
                  <a:ext uri="{FF2B5EF4-FFF2-40B4-BE49-F238E27FC236}">
                    <a16:creationId xmlns:a16="http://schemas.microsoft.com/office/drawing/2014/main" id="{5A2D2FBC-08B9-0440-89EA-0F4D898AB30F}"/>
                  </a:ext>
                </a:extLst>
              </p:cNvPr>
              <p:cNvSpPr txBox="1"/>
              <p:nvPr/>
            </p:nvSpPr>
            <p:spPr>
              <a:xfrm>
                <a:off x="6784581" y="2134711"/>
                <a:ext cx="2857370" cy="1125949"/>
              </a:xfrm>
              <a:prstGeom prst="rect">
                <a:avLst/>
              </a:prstGeom>
              <a:noFill/>
            </p:spPr>
            <p:txBody>
              <a:bodyPr wrap="square">
                <a:spAutoFit/>
              </a:bodyPr>
              <a:lstStyle/>
              <a:p>
                <a:pPr defTabSz="1097280">
                  <a:spcBef>
                    <a:spcPts val="360"/>
                  </a:spcBef>
                </a:pPr>
                <a:r>
                  <a:rPr lang="en-US" sz="1680" b="1" dirty="0">
                    <a:solidFill>
                      <a:prstClr val="black">
                        <a:lumMod val="65000"/>
                        <a:lumOff val="35000"/>
                      </a:prstClr>
                    </a:solidFill>
                    <a:latin typeface="Montserrat Bold" panose="00000800000000000000" charset="0"/>
                  </a:rPr>
                  <a:t>Data Display Settings</a:t>
                </a:r>
              </a:p>
              <a:p>
                <a:pPr defTabSz="1097280">
                  <a:spcBef>
                    <a:spcPts val="360"/>
                  </a:spcBef>
                </a:pPr>
                <a:r>
                  <a:rPr lang="en-US" sz="1100" dirty="0">
                    <a:solidFill>
                      <a:prstClr val="black">
                        <a:lumMod val="65000"/>
                        <a:lumOff val="35000"/>
                      </a:prstClr>
                    </a:solidFill>
                    <a:latin typeface="Tw Cen MT" panose="020B0602020104020603" pitchFamily="34" charset="0"/>
                  </a:rPr>
                  <a:t>pd.set_option('display.max_columns', None) to show all columns.</a:t>
                </a:r>
              </a:p>
              <a:p>
                <a:pPr defTabSz="1097280">
                  <a:spcBef>
                    <a:spcPts val="360"/>
                  </a:spcBef>
                </a:pPr>
                <a:r>
                  <a:rPr lang="en-US" sz="1100" dirty="0">
                    <a:solidFill>
                      <a:prstClr val="black">
                        <a:lumMod val="65000"/>
                        <a:lumOff val="35000"/>
                      </a:prstClr>
                    </a:solidFill>
                    <a:latin typeface="Tw Cen MT" panose="020B0602020104020603" pitchFamily="34" charset="0"/>
                  </a:rPr>
                  <a:t>pd.set_option('display.max_colwidth', None) for auto-fit.</a:t>
                </a:r>
              </a:p>
              <a:p>
                <a:pPr defTabSz="1097280">
                  <a:spcBef>
                    <a:spcPts val="360"/>
                  </a:spcBef>
                </a:pPr>
                <a:r>
                  <a:rPr lang="en-US" sz="1100" dirty="0">
                    <a:solidFill>
                      <a:prstClr val="black">
                        <a:lumMod val="65000"/>
                        <a:lumOff val="35000"/>
                      </a:prstClr>
                    </a:solidFill>
                    <a:latin typeface="Tw Cen MT" panose="020B0602020104020603" pitchFamily="34" charset="0"/>
                  </a:rPr>
                  <a:t>pd.set_option('display.float_format', '{:.0f}'.format) to prevent scientific notation.</a:t>
                </a:r>
              </a:p>
            </p:txBody>
          </p:sp>
          <p:sp>
            <p:nvSpPr>
              <p:cNvPr id="60" name="TextBox 59">
                <a:extLst>
                  <a:ext uri="{FF2B5EF4-FFF2-40B4-BE49-F238E27FC236}">
                    <a16:creationId xmlns:a16="http://schemas.microsoft.com/office/drawing/2014/main" id="{63711D57-A4D4-FE39-7A6D-3A00F1D915DA}"/>
                  </a:ext>
                </a:extLst>
              </p:cNvPr>
              <p:cNvSpPr txBox="1"/>
              <p:nvPr/>
            </p:nvSpPr>
            <p:spPr>
              <a:xfrm>
                <a:off x="10045296" y="2437052"/>
                <a:ext cx="446437" cy="353943"/>
              </a:xfrm>
              <a:prstGeom prst="rect">
                <a:avLst/>
              </a:prstGeom>
              <a:noFill/>
            </p:spPr>
            <p:txBody>
              <a:bodyPr wrap="none" rtlCol="0">
                <a:spAutoFit/>
              </a:bodyPr>
              <a:lstStyle/>
              <a:p>
                <a:pPr defTabSz="1097280"/>
                <a:r>
                  <a:rPr lang="en-US" sz="2160" b="1" dirty="0">
                    <a:solidFill>
                      <a:prstClr val="black">
                        <a:lumMod val="65000"/>
                        <a:lumOff val="35000"/>
                      </a:prstClr>
                    </a:solidFill>
                    <a:latin typeface="Montserrat" panose="00000500000000000000" pitchFamily="2" charset="0"/>
                  </a:rPr>
                  <a:t>02</a:t>
                </a:r>
              </a:p>
            </p:txBody>
          </p:sp>
        </p:grpSp>
        <p:grpSp>
          <p:nvGrpSpPr>
            <p:cNvPr id="64" name="Group 63">
              <a:extLst>
                <a:ext uri="{FF2B5EF4-FFF2-40B4-BE49-F238E27FC236}">
                  <a16:creationId xmlns:a16="http://schemas.microsoft.com/office/drawing/2014/main" id="{55C17951-FE03-BA0E-96A6-4F12C612DF2D}"/>
                </a:ext>
              </a:extLst>
            </p:cNvPr>
            <p:cNvGrpSpPr/>
            <p:nvPr/>
          </p:nvGrpSpPr>
          <p:grpSpPr>
            <a:xfrm>
              <a:off x="1018574" y="2469109"/>
              <a:ext cx="4467826" cy="1444766"/>
              <a:chOff x="1018574" y="1899094"/>
              <a:chExt cx="4467826" cy="1444766"/>
            </a:xfrm>
          </p:grpSpPr>
          <p:sp>
            <p:nvSpPr>
              <p:cNvPr id="7" name="Freeform: Shape 6">
                <a:extLst>
                  <a:ext uri="{FF2B5EF4-FFF2-40B4-BE49-F238E27FC236}">
                    <a16:creationId xmlns:a16="http://schemas.microsoft.com/office/drawing/2014/main" id="{D649988C-15F2-BE64-F670-6973B80B0DD9}"/>
                  </a:ext>
                </a:extLst>
              </p:cNvPr>
              <p:cNvSpPr/>
              <p:nvPr/>
            </p:nvSpPr>
            <p:spPr>
              <a:xfrm>
                <a:off x="1739753" y="2004968"/>
                <a:ext cx="3746647" cy="1233744"/>
              </a:xfrm>
              <a:custGeom>
                <a:avLst/>
                <a:gdLst>
                  <a:gd name="connsiteX0" fmla="*/ 7496221 w 8582340"/>
                  <a:gd name="connsiteY0" fmla="*/ 15 h 2123291"/>
                  <a:gd name="connsiteX1" fmla="*/ 8581781 w 8582340"/>
                  <a:gd name="connsiteY1" fmla="*/ 1037178 h 2123291"/>
                  <a:gd name="connsiteX2" fmla="*/ 7544617 w 8582340"/>
                  <a:gd name="connsiteY2" fmla="*/ 2122737 h 2123291"/>
                  <a:gd name="connsiteX3" fmla="*/ 7496221 w 8582340"/>
                  <a:gd name="connsiteY3" fmla="*/ 2122737 h 2123291"/>
                  <a:gd name="connsiteX4" fmla="*/ -280 w 8582340"/>
                  <a:gd name="connsiteY4" fmla="*/ 2122737 h 2123291"/>
                  <a:gd name="connsiteX5" fmla="*/ 1793919 w 8582340"/>
                  <a:gd name="connsiteY5" fmla="*/ 15 h 2123291"/>
                  <a:gd name="connsiteX6" fmla="*/ 7493464 w 8582340"/>
                  <a:gd name="connsiteY6" fmla="*/ 15 h 212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2340" h="2123291">
                    <a:moveTo>
                      <a:pt x="7496221" y="15"/>
                    </a:moveTo>
                    <a:cubicBezTo>
                      <a:pt x="8082382" y="-13324"/>
                      <a:pt x="8568385" y="451018"/>
                      <a:pt x="8581781" y="1037178"/>
                    </a:cubicBezTo>
                    <a:cubicBezTo>
                      <a:pt x="8595120" y="1623338"/>
                      <a:pt x="8130778" y="2109398"/>
                      <a:pt x="7544617" y="2122737"/>
                    </a:cubicBezTo>
                    <a:cubicBezTo>
                      <a:pt x="7528467" y="2123122"/>
                      <a:pt x="7512372" y="2123122"/>
                      <a:pt x="7496221" y="2122737"/>
                    </a:cubicBezTo>
                    <a:lnTo>
                      <a:pt x="-280" y="2122737"/>
                    </a:lnTo>
                    <a:lnTo>
                      <a:pt x="1793919" y="15"/>
                    </a:lnTo>
                    <a:lnTo>
                      <a:pt x="7493464" y="15"/>
                    </a:lnTo>
                  </a:path>
                </a:pathLst>
              </a:custGeom>
              <a:solidFill>
                <a:srgbClr val="FFFFFF"/>
              </a:solidFill>
              <a:ln w="55091" cap="flat">
                <a:noFill/>
                <a:prstDash val="solid"/>
                <a:miter/>
              </a:ln>
              <a:effectLst>
                <a:outerShdw blurRad="63500" sx="102000" sy="102000" algn="ctr" rotWithShape="0">
                  <a:prstClr val="black">
                    <a:alpha val="14000"/>
                  </a:prstClr>
                </a:outerShdw>
              </a:effectLst>
            </p:spPr>
            <p:txBody>
              <a:bodyPr rtlCol="0" anchor="ctr"/>
              <a:lstStyle/>
              <a:p>
                <a:pPr defTabSz="1097280"/>
                <a:endParaRPr lang="en-US" sz="2160" dirty="0">
                  <a:solidFill>
                    <a:prstClr val="black"/>
                  </a:solidFill>
                  <a:latin typeface="Calibri" panose="020F0502020204030204"/>
                </a:endParaRPr>
              </a:p>
            </p:txBody>
          </p:sp>
          <p:sp>
            <p:nvSpPr>
              <p:cNvPr id="30" name="Freeform: Shape 29">
                <a:extLst>
                  <a:ext uri="{FF2B5EF4-FFF2-40B4-BE49-F238E27FC236}">
                    <a16:creationId xmlns:a16="http://schemas.microsoft.com/office/drawing/2014/main" id="{AF658A09-673B-3CDB-52DF-CC4B612FE0A3}"/>
                  </a:ext>
                </a:extLst>
              </p:cNvPr>
              <p:cNvSpPr/>
              <p:nvPr/>
            </p:nvSpPr>
            <p:spPr>
              <a:xfrm>
                <a:off x="1018574" y="1899576"/>
                <a:ext cx="1444284" cy="1444284"/>
              </a:xfrm>
              <a:custGeom>
                <a:avLst/>
                <a:gdLst>
                  <a:gd name="connsiteX0" fmla="*/ 3308382 w 3308382"/>
                  <a:gd name="connsiteY0" fmla="*/ 1654190 h 3308380"/>
                  <a:gd name="connsiteX1" fmla="*/ 1654191 w 3308382"/>
                  <a:gd name="connsiteY1" fmla="*/ 3308381 h 3308380"/>
                  <a:gd name="connsiteX2" fmla="*/ 0 w 3308382"/>
                  <a:gd name="connsiteY2" fmla="*/ 1654190 h 3308380"/>
                  <a:gd name="connsiteX3" fmla="*/ 1654191 w 3308382"/>
                  <a:gd name="connsiteY3" fmla="*/ 0 h 3308380"/>
                  <a:gd name="connsiteX4" fmla="*/ 3308382 w 3308382"/>
                  <a:gd name="connsiteY4" fmla="*/ 1654190 h 330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82" h="3308380">
                    <a:moveTo>
                      <a:pt x="3308382" y="1654190"/>
                    </a:moveTo>
                    <a:cubicBezTo>
                      <a:pt x="3308382" y="2567774"/>
                      <a:pt x="2567776" y="3308381"/>
                      <a:pt x="1654191" y="3308381"/>
                    </a:cubicBezTo>
                    <a:cubicBezTo>
                      <a:pt x="740607" y="3308381"/>
                      <a:pt x="0" y="2567774"/>
                      <a:pt x="0" y="1654190"/>
                    </a:cubicBezTo>
                    <a:cubicBezTo>
                      <a:pt x="0" y="740606"/>
                      <a:pt x="740607" y="0"/>
                      <a:pt x="1654191" y="0"/>
                    </a:cubicBezTo>
                    <a:cubicBezTo>
                      <a:pt x="2567776" y="0"/>
                      <a:pt x="3308382" y="740606"/>
                      <a:pt x="3308382" y="1654190"/>
                    </a:cubicBezTo>
                    <a:close/>
                  </a:path>
                </a:pathLst>
              </a:custGeom>
              <a:solidFill>
                <a:schemeClr val="accent1"/>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32" name="Freeform: Shape 31">
                <a:extLst>
                  <a:ext uri="{FF2B5EF4-FFF2-40B4-BE49-F238E27FC236}">
                    <a16:creationId xmlns:a16="http://schemas.microsoft.com/office/drawing/2014/main" id="{2A976B51-823B-52B6-B515-AD58994F681C}"/>
                  </a:ext>
                </a:extLst>
              </p:cNvPr>
              <p:cNvSpPr/>
              <p:nvPr/>
            </p:nvSpPr>
            <p:spPr>
              <a:xfrm>
                <a:off x="2204417" y="1899094"/>
                <a:ext cx="3229546" cy="722382"/>
              </a:xfrm>
              <a:custGeom>
                <a:avLst/>
                <a:gdLst>
                  <a:gd name="connsiteX0" fmla="*/ 7099899 w 7397833"/>
                  <a:gd name="connsiteY0" fmla="*/ 837 h 1654740"/>
                  <a:gd name="connsiteX1" fmla="*/ 1653360 w 7397833"/>
                  <a:gd name="connsiteY1" fmla="*/ 837 h 1654740"/>
                  <a:gd name="connsiteX2" fmla="*/ -280 w 7397833"/>
                  <a:gd name="connsiteY2" fmla="*/ 1654476 h 1654740"/>
                  <a:gd name="connsiteX3" fmla="*/ 592825 w 7397833"/>
                  <a:gd name="connsiteY3" fmla="*/ 1654476 h 1654740"/>
                  <a:gd name="connsiteX4" fmla="*/ 1654462 w 7397833"/>
                  <a:gd name="connsiteY4" fmla="*/ 592841 h 1654740"/>
                  <a:gd name="connsiteX5" fmla="*/ 7101001 w 7397833"/>
                  <a:gd name="connsiteY5" fmla="*/ 592841 h 1654740"/>
                  <a:gd name="connsiteX6" fmla="*/ 7397554 w 7397833"/>
                  <a:gd name="connsiteY6" fmla="*/ 296288 h 1654740"/>
                  <a:gd name="connsiteX7" fmla="*/ 7101001 w 7397833"/>
                  <a:gd name="connsiteY7" fmla="*/ -265 h 16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833" h="1654740">
                    <a:moveTo>
                      <a:pt x="7099899" y="837"/>
                    </a:moveTo>
                    <a:lnTo>
                      <a:pt x="1653360" y="837"/>
                    </a:lnTo>
                    <a:cubicBezTo>
                      <a:pt x="740055" y="837"/>
                      <a:pt x="-280" y="741171"/>
                      <a:pt x="-280" y="1654476"/>
                    </a:cubicBezTo>
                    <a:lnTo>
                      <a:pt x="592825" y="1654476"/>
                    </a:lnTo>
                    <a:cubicBezTo>
                      <a:pt x="592825" y="1068151"/>
                      <a:pt x="1068137" y="592841"/>
                      <a:pt x="1654462" y="592841"/>
                    </a:cubicBezTo>
                    <a:lnTo>
                      <a:pt x="7101001" y="592841"/>
                    </a:lnTo>
                    <a:cubicBezTo>
                      <a:pt x="7264767" y="592841"/>
                      <a:pt x="7397554" y="460054"/>
                      <a:pt x="7397554" y="296288"/>
                    </a:cubicBezTo>
                    <a:cubicBezTo>
                      <a:pt x="7397554" y="132522"/>
                      <a:pt x="7264767" y="-265"/>
                      <a:pt x="7101001" y="-265"/>
                    </a:cubicBezTo>
                    <a:close/>
                  </a:path>
                </a:pathLst>
              </a:custGeom>
              <a:solidFill>
                <a:schemeClr val="accent1">
                  <a:lumMod val="75000"/>
                </a:schemeClr>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33" name="Freeform: Shape 32">
                <a:extLst>
                  <a:ext uri="{FF2B5EF4-FFF2-40B4-BE49-F238E27FC236}">
                    <a16:creationId xmlns:a16="http://schemas.microsoft.com/office/drawing/2014/main" id="{BEA37FDA-53F9-9392-E45C-D030D711224A}"/>
                  </a:ext>
                </a:extLst>
              </p:cNvPr>
              <p:cNvSpPr/>
              <p:nvPr/>
            </p:nvSpPr>
            <p:spPr>
              <a:xfrm>
                <a:off x="1277255" y="2158257"/>
                <a:ext cx="926921" cy="926922"/>
              </a:xfrm>
              <a:custGeom>
                <a:avLst/>
                <a:gdLst>
                  <a:gd name="connsiteX0" fmla="*/ 2123274 w 2123273"/>
                  <a:gd name="connsiteY0" fmla="*/ 1061636 h 2123272"/>
                  <a:gd name="connsiteX1" fmla="*/ 1061637 w 2123273"/>
                  <a:gd name="connsiteY1" fmla="*/ 2123273 h 2123272"/>
                  <a:gd name="connsiteX2" fmla="*/ 0 w 2123273"/>
                  <a:gd name="connsiteY2" fmla="*/ 1061636 h 2123272"/>
                  <a:gd name="connsiteX3" fmla="*/ 1061637 w 2123273"/>
                  <a:gd name="connsiteY3" fmla="*/ 0 h 2123272"/>
                  <a:gd name="connsiteX4" fmla="*/ 2123274 w 2123273"/>
                  <a:gd name="connsiteY4" fmla="*/ 1061636 h 212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273" h="2123272">
                    <a:moveTo>
                      <a:pt x="2123274" y="1061636"/>
                    </a:moveTo>
                    <a:cubicBezTo>
                      <a:pt x="2123274" y="1647962"/>
                      <a:pt x="1647963" y="2123273"/>
                      <a:pt x="1061637" y="2123273"/>
                    </a:cubicBezTo>
                    <a:cubicBezTo>
                      <a:pt x="475311" y="2123273"/>
                      <a:pt x="0" y="1647962"/>
                      <a:pt x="0" y="1061636"/>
                    </a:cubicBezTo>
                    <a:cubicBezTo>
                      <a:pt x="0" y="475311"/>
                      <a:pt x="475311" y="0"/>
                      <a:pt x="1061637" y="0"/>
                    </a:cubicBezTo>
                    <a:cubicBezTo>
                      <a:pt x="1647963" y="0"/>
                      <a:pt x="2123274" y="475311"/>
                      <a:pt x="2123274" y="1061636"/>
                    </a:cubicBezTo>
                    <a:close/>
                  </a:path>
                </a:pathLst>
              </a:custGeom>
              <a:solidFill>
                <a:srgbClr val="FFFFFF"/>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56" name="TextBox 55">
                <a:extLst>
                  <a:ext uri="{FF2B5EF4-FFF2-40B4-BE49-F238E27FC236}">
                    <a16:creationId xmlns:a16="http://schemas.microsoft.com/office/drawing/2014/main" id="{DF2928EF-EA11-9DAB-AC4C-71A6E1554BA6}"/>
                  </a:ext>
                </a:extLst>
              </p:cNvPr>
              <p:cNvSpPr txBox="1"/>
              <p:nvPr/>
            </p:nvSpPr>
            <p:spPr>
              <a:xfrm>
                <a:off x="2602141" y="2167275"/>
                <a:ext cx="2758044" cy="704467"/>
              </a:xfrm>
              <a:prstGeom prst="rect">
                <a:avLst/>
              </a:prstGeom>
              <a:noFill/>
            </p:spPr>
            <p:txBody>
              <a:bodyPr wrap="square">
                <a:spAutoFit/>
              </a:bodyPr>
              <a:lstStyle/>
              <a:p>
                <a:pPr defTabSz="1097280">
                  <a:spcBef>
                    <a:spcPts val="360"/>
                  </a:spcBef>
                </a:pPr>
                <a:r>
                  <a:rPr lang="en-US" sz="1680" b="1" dirty="0">
                    <a:solidFill>
                      <a:prstClr val="black">
                        <a:lumMod val="65000"/>
                        <a:lumOff val="35000"/>
                      </a:prstClr>
                    </a:solidFill>
                    <a:latin typeface="Montserrat Bold" panose="00000800000000000000" charset="0"/>
                  </a:rPr>
                  <a:t>Loading the Data</a:t>
                </a:r>
              </a:p>
              <a:p>
                <a:pPr defTabSz="1097280">
                  <a:spcBef>
                    <a:spcPts val="360"/>
                  </a:spcBef>
                </a:pPr>
                <a:r>
                  <a:rPr lang="en-IN" sz="1440" dirty="0">
                    <a:solidFill>
                      <a:prstClr val="black">
                        <a:lumMod val="65000"/>
                        <a:lumOff val="35000"/>
                      </a:prstClr>
                    </a:solidFill>
                    <a:latin typeface="Tw Cen MT" panose="020B0602020104020603" pitchFamily="34" charset="0"/>
                  </a:rPr>
                  <a:t>Used pd.read_excel(r"pre-processed_data.xlsx") to load the dataset.</a:t>
                </a:r>
                <a:endParaRPr lang="en-US" sz="1440" dirty="0">
                  <a:solidFill>
                    <a:prstClr val="black">
                      <a:lumMod val="65000"/>
                      <a:lumOff val="35000"/>
                    </a:prstClr>
                  </a:solidFill>
                  <a:latin typeface="Tw Cen MT" panose="020B0602020104020603" pitchFamily="34" charset="0"/>
                </a:endParaRPr>
              </a:p>
            </p:txBody>
          </p:sp>
          <p:sp>
            <p:nvSpPr>
              <p:cNvPr id="61" name="TextBox 60">
                <a:extLst>
                  <a:ext uri="{FF2B5EF4-FFF2-40B4-BE49-F238E27FC236}">
                    <a16:creationId xmlns:a16="http://schemas.microsoft.com/office/drawing/2014/main" id="{3AA2B170-DDFE-FE64-D876-1DDD691FD9AB}"/>
                  </a:ext>
                </a:extLst>
              </p:cNvPr>
              <p:cNvSpPr txBox="1"/>
              <p:nvPr/>
            </p:nvSpPr>
            <p:spPr>
              <a:xfrm>
                <a:off x="1524951" y="2437052"/>
                <a:ext cx="401018" cy="353943"/>
              </a:xfrm>
              <a:prstGeom prst="rect">
                <a:avLst/>
              </a:prstGeom>
              <a:noFill/>
            </p:spPr>
            <p:txBody>
              <a:bodyPr wrap="none" rtlCol="0">
                <a:spAutoFit/>
              </a:bodyPr>
              <a:lstStyle/>
              <a:p>
                <a:pPr defTabSz="1097280"/>
                <a:r>
                  <a:rPr lang="en-US" sz="2160" b="1" dirty="0">
                    <a:solidFill>
                      <a:prstClr val="black">
                        <a:lumMod val="65000"/>
                        <a:lumOff val="35000"/>
                      </a:prstClr>
                    </a:solidFill>
                    <a:latin typeface="Montserrat" panose="00000500000000000000" pitchFamily="2" charset="0"/>
                  </a:rPr>
                  <a:t>01</a:t>
                </a:r>
              </a:p>
            </p:txBody>
          </p:sp>
        </p:grpSp>
        <p:grpSp>
          <p:nvGrpSpPr>
            <p:cNvPr id="66" name="Group 65">
              <a:extLst>
                <a:ext uri="{FF2B5EF4-FFF2-40B4-BE49-F238E27FC236}">
                  <a16:creationId xmlns:a16="http://schemas.microsoft.com/office/drawing/2014/main" id="{BC5E6B99-F5FE-1D56-D732-87E9A236CF5D}"/>
                </a:ext>
              </a:extLst>
            </p:cNvPr>
            <p:cNvGrpSpPr/>
            <p:nvPr/>
          </p:nvGrpSpPr>
          <p:grpSpPr>
            <a:xfrm>
              <a:off x="1018574" y="4628439"/>
              <a:ext cx="4467826" cy="1444766"/>
              <a:chOff x="1052220" y="4628439"/>
              <a:chExt cx="4467826" cy="1444766"/>
            </a:xfrm>
          </p:grpSpPr>
          <p:sp>
            <p:nvSpPr>
              <p:cNvPr id="46" name="Freeform: Shape 45">
                <a:extLst>
                  <a:ext uri="{FF2B5EF4-FFF2-40B4-BE49-F238E27FC236}">
                    <a16:creationId xmlns:a16="http://schemas.microsoft.com/office/drawing/2014/main" id="{D76BF327-E992-61EE-CED3-02DE2329F545}"/>
                  </a:ext>
                </a:extLst>
              </p:cNvPr>
              <p:cNvSpPr/>
              <p:nvPr/>
            </p:nvSpPr>
            <p:spPr>
              <a:xfrm flipV="1">
                <a:off x="1773399" y="4733587"/>
                <a:ext cx="3746647" cy="1233744"/>
              </a:xfrm>
              <a:custGeom>
                <a:avLst/>
                <a:gdLst>
                  <a:gd name="connsiteX0" fmla="*/ 7496221 w 8582340"/>
                  <a:gd name="connsiteY0" fmla="*/ 15 h 2123291"/>
                  <a:gd name="connsiteX1" fmla="*/ 8581781 w 8582340"/>
                  <a:gd name="connsiteY1" fmla="*/ 1037178 h 2123291"/>
                  <a:gd name="connsiteX2" fmla="*/ 7544617 w 8582340"/>
                  <a:gd name="connsiteY2" fmla="*/ 2122737 h 2123291"/>
                  <a:gd name="connsiteX3" fmla="*/ 7496221 w 8582340"/>
                  <a:gd name="connsiteY3" fmla="*/ 2122737 h 2123291"/>
                  <a:gd name="connsiteX4" fmla="*/ -280 w 8582340"/>
                  <a:gd name="connsiteY4" fmla="*/ 2122737 h 2123291"/>
                  <a:gd name="connsiteX5" fmla="*/ 1793919 w 8582340"/>
                  <a:gd name="connsiteY5" fmla="*/ 15 h 2123291"/>
                  <a:gd name="connsiteX6" fmla="*/ 7493464 w 8582340"/>
                  <a:gd name="connsiteY6" fmla="*/ 15 h 212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2340" h="2123291">
                    <a:moveTo>
                      <a:pt x="7496221" y="15"/>
                    </a:moveTo>
                    <a:cubicBezTo>
                      <a:pt x="8082382" y="-13324"/>
                      <a:pt x="8568385" y="451018"/>
                      <a:pt x="8581781" y="1037178"/>
                    </a:cubicBezTo>
                    <a:cubicBezTo>
                      <a:pt x="8595120" y="1623338"/>
                      <a:pt x="8130778" y="2109398"/>
                      <a:pt x="7544617" y="2122737"/>
                    </a:cubicBezTo>
                    <a:cubicBezTo>
                      <a:pt x="7528467" y="2123122"/>
                      <a:pt x="7512372" y="2123122"/>
                      <a:pt x="7496221" y="2122737"/>
                    </a:cubicBezTo>
                    <a:lnTo>
                      <a:pt x="-280" y="2122737"/>
                    </a:lnTo>
                    <a:lnTo>
                      <a:pt x="1793919" y="15"/>
                    </a:lnTo>
                    <a:lnTo>
                      <a:pt x="7493464" y="15"/>
                    </a:lnTo>
                  </a:path>
                </a:pathLst>
              </a:custGeom>
              <a:solidFill>
                <a:srgbClr val="FFFFFF"/>
              </a:solidFill>
              <a:ln w="55091" cap="flat">
                <a:noFill/>
                <a:prstDash val="solid"/>
                <a:miter/>
              </a:ln>
              <a:effectLst>
                <a:outerShdw blurRad="63500" sx="102000" sy="102000" algn="ctr" rotWithShape="0">
                  <a:prstClr val="black">
                    <a:alpha val="14000"/>
                  </a:prstClr>
                </a:outerShdw>
              </a:effectLst>
            </p:spPr>
            <p:txBody>
              <a:bodyPr rtlCol="0" anchor="ctr"/>
              <a:lstStyle/>
              <a:p>
                <a:pPr defTabSz="1097280"/>
                <a:endParaRPr lang="en-US" sz="2160" dirty="0">
                  <a:solidFill>
                    <a:prstClr val="black"/>
                  </a:solidFill>
                  <a:latin typeface="Calibri" panose="020F0502020204030204"/>
                </a:endParaRPr>
              </a:p>
            </p:txBody>
          </p:sp>
          <p:sp>
            <p:nvSpPr>
              <p:cNvPr id="47" name="Freeform: Shape 46">
                <a:extLst>
                  <a:ext uri="{FF2B5EF4-FFF2-40B4-BE49-F238E27FC236}">
                    <a16:creationId xmlns:a16="http://schemas.microsoft.com/office/drawing/2014/main" id="{D64D5ACC-AF96-5CF9-AF61-CEFF52270A84}"/>
                  </a:ext>
                </a:extLst>
              </p:cNvPr>
              <p:cNvSpPr/>
              <p:nvPr/>
            </p:nvSpPr>
            <p:spPr>
              <a:xfrm flipV="1">
                <a:off x="1052220" y="4628439"/>
                <a:ext cx="1444284" cy="1444284"/>
              </a:xfrm>
              <a:custGeom>
                <a:avLst/>
                <a:gdLst>
                  <a:gd name="connsiteX0" fmla="*/ 3308382 w 3308382"/>
                  <a:gd name="connsiteY0" fmla="*/ 1654190 h 3308380"/>
                  <a:gd name="connsiteX1" fmla="*/ 1654191 w 3308382"/>
                  <a:gd name="connsiteY1" fmla="*/ 3308381 h 3308380"/>
                  <a:gd name="connsiteX2" fmla="*/ 0 w 3308382"/>
                  <a:gd name="connsiteY2" fmla="*/ 1654190 h 3308380"/>
                  <a:gd name="connsiteX3" fmla="*/ 1654191 w 3308382"/>
                  <a:gd name="connsiteY3" fmla="*/ 0 h 3308380"/>
                  <a:gd name="connsiteX4" fmla="*/ 3308382 w 3308382"/>
                  <a:gd name="connsiteY4" fmla="*/ 1654190 h 330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82" h="3308380">
                    <a:moveTo>
                      <a:pt x="3308382" y="1654190"/>
                    </a:moveTo>
                    <a:cubicBezTo>
                      <a:pt x="3308382" y="2567774"/>
                      <a:pt x="2567776" y="3308381"/>
                      <a:pt x="1654191" y="3308381"/>
                    </a:cubicBezTo>
                    <a:cubicBezTo>
                      <a:pt x="740607" y="3308381"/>
                      <a:pt x="0" y="2567774"/>
                      <a:pt x="0" y="1654190"/>
                    </a:cubicBezTo>
                    <a:cubicBezTo>
                      <a:pt x="0" y="740606"/>
                      <a:pt x="740607" y="0"/>
                      <a:pt x="1654191" y="0"/>
                    </a:cubicBezTo>
                    <a:cubicBezTo>
                      <a:pt x="2567776" y="0"/>
                      <a:pt x="3308382" y="740606"/>
                      <a:pt x="3308382" y="1654190"/>
                    </a:cubicBezTo>
                    <a:close/>
                  </a:path>
                </a:pathLst>
              </a:custGeom>
              <a:solidFill>
                <a:schemeClr val="accent3">
                  <a:lumMod val="60000"/>
                  <a:lumOff val="40000"/>
                </a:schemeClr>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48" name="Freeform: Shape 47">
                <a:extLst>
                  <a:ext uri="{FF2B5EF4-FFF2-40B4-BE49-F238E27FC236}">
                    <a16:creationId xmlns:a16="http://schemas.microsoft.com/office/drawing/2014/main" id="{7B9F545A-7986-48DF-CBFA-8985F9C6A6A5}"/>
                  </a:ext>
                </a:extLst>
              </p:cNvPr>
              <p:cNvSpPr/>
              <p:nvPr/>
            </p:nvSpPr>
            <p:spPr>
              <a:xfrm flipV="1">
                <a:off x="2238063" y="5350823"/>
                <a:ext cx="3229546" cy="722382"/>
              </a:xfrm>
              <a:custGeom>
                <a:avLst/>
                <a:gdLst>
                  <a:gd name="connsiteX0" fmla="*/ 7099899 w 7397833"/>
                  <a:gd name="connsiteY0" fmla="*/ 837 h 1654740"/>
                  <a:gd name="connsiteX1" fmla="*/ 1653360 w 7397833"/>
                  <a:gd name="connsiteY1" fmla="*/ 837 h 1654740"/>
                  <a:gd name="connsiteX2" fmla="*/ -280 w 7397833"/>
                  <a:gd name="connsiteY2" fmla="*/ 1654476 h 1654740"/>
                  <a:gd name="connsiteX3" fmla="*/ 592825 w 7397833"/>
                  <a:gd name="connsiteY3" fmla="*/ 1654476 h 1654740"/>
                  <a:gd name="connsiteX4" fmla="*/ 1654462 w 7397833"/>
                  <a:gd name="connsiteY4" fmla="*/ 592841 h 1654740"/>
                  <a:gd name="connsiteX5" fmla="*/ 7101001 w 7397833"/>
                  <a:gd name="connsiteY5" fmla="*/ 592841 h 1654740"/>
                  <a:gd name="connsiteX6" fmla="*/ 7397554 w 7397833"/>
                  <a:gd name="connsiteY6" fmla="*/ 296288 h 1654740"/>
                  <a:gd name="connsiteX7" fmla="*/ 7101001 w 7397833"/>
                  <a:gd name="connsiteY7" fmla="*/ -265 h 16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833" h="1654740">
                    <a:moveTo>
                      <a:pt x="7099899" y="837"/>
                    </a:moveTo>
                    <a:lnTo>
                      <a:pt x="1653360" y="837"/>
                    </a:lnTo>
                    <a:cubicBezTo>
                      <a:pt x="740055" y="837"/>
                      <a:pt x="-280" y="741171"/>
                      <a:pt x="-280" y="1654476"/>
                    </a:cubicBezTo>
                    <a:lnTo>
                      <a:pt x="592825" y="1654476"/>
                    </a:lnTo>
                    <a:cubicBezTo>
                      <a:pt x="592825" y="1068151"/>
                      <a:pt x="1068137" y="592841"/>
                      <a:pt x="1654462" y="592841"/>
                    </a:cubicBezTo>
                    <a:lnTo>
                      <a:pt x="7101001" y="592841"/>
                    </a:lnTo>
                    <a:cubicBezTo>
                      <a:pt x="7264767" y="592841"/>
                      <a:pt x="7397554" y="460054"/>
                      <a:pt x="7397554" y="296288"/>
                    </a:cubicBezTo>
                    <a:cubicBezTo>
                      <a:pt x="7397554" y="132522"/>
                      <a:pt x="7264767" y="-265"/>
                      <a:pt x="7101001" y="-265"/>
                    </a:cubicBezTo>
                    <a:close/>
                  </a:path>
                </a:pathLst>
              </a:custGeom>
              <a:solidFill>
                <a:schemeClr val="accent3">
                  <a:lumMod val="75000"/>
                </a:schemeClr>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49" name="Freeform: Shape 48">
                <a:extLst>
                  <a:ext uri="{FF2B5EF4-FFF2-40B4-BE49-F238E27FC236}">
                    <a16:creationId xmlns:a16="http://schemas.microsoft.com/office/drawing/2014/main" id="{60C2BCA1-CFCD-49FA-F120-DFB1D80C9355}"/>
                  </a:ext>
                </a:extLst>
              </p:cNvPr>
              <p:cNvSpPr/>
              <p:nvPr/>
            </p:nvSpPr>
            <p:spPr>
              <a:xfrm flipV="1">
                <a:off x="1310901" y="4887121"/>
                <a:ext cx="926921" cy="926922"/>
              </a:xfrm>
              <a:custGeom>
                <a:avLst/>
                <a:gdLst>
                  <a:gd name="connsiteX0" fmla="*/ 2123274 w 2123273"/>
                  <a:gd name="connsiteY0" fmla="*/ 1061636 h 2123272"/>
                  <a:gd name="connsiteX1" fmla="*/ 1061637 w 2123273"/>
                  <a:gd name="connsiteY1" fmla="*/ 2123273 h 2123272"/>
                  <a:gd name="connsiteX2" fmla="*/ 0 w 2123273"/>
                  <a:gd name="connsiteY2" fmla="*/ 1061636 h 2123272"/>
                  <a:gd name="connsiteX3" fmla="*/ 1061637 w 2123273"/>
                  <a:gd name="connsiteY3" fmla="*/ 0 h 2123272"/>
                  <a:gd name="connsiteX4" fmla="*/ 2123274 w 2123273"/>
                  <a:gd name="connsiteY4" fmla="*/ 1061636 h 212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273" h="2123272">
                    <a:moveTo>
                      <a:pt x="2123274" y="1061636"/>
                    </a:moveTo>
                    <a:cubicBezTo>
                      <a:pt x="2123274" y="1647962"/>
                      <a:pt x="1647963" y="2123273"/>
                      <a:pt x="1061637" y="2123273"/>
                    </a:cubicBezTo>
                    <a:cubicBezTo>
                      <a:pt x="475311" y="2123273"/>
                      <a:pt x="0" y="1647962"/>
                      <a:pt x="0" y="1061636"/>
                    </a:cubicBezTo>
                    <a:cubicBezTo>
                      <a:pt x="0" y="475311"/>
                      <a:pt x="475311" y="0"/>
                      <a:pt x="1061637" y="0"/>
                    </a:cubicBezTo>
                    <a:cubicBezTo>
                      <a:pt x="1647963" y="0"/>
                      <a:pt x="2123274" y="475311"/>
                      <a:pt x="2123274" y="1061636"/>
                    </a:cubicBezTo>
                    <a:close/>
                  </a:path>
                </a:pathLst>
              </a:custGeom>
              <a:solidFill>
                <a:srgbClr val="FFFFFF"/>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58" name="TextBox 57">
                <a:extLst>
                  <a:ext uri="{FF2B5EF4-FFF2-40B4-BE49-F238E27FC236}">
                    <a16:creationId xmlns:a16="http://schemas.microsoft.com/office/drawing/2014/main" id="{797D7668-36D7-A07C-1CAF-8BFF2D3B12A5}"/>
                  </a:ext>
                </a:extLst>
              </p:cNvPr>
              <p:cNvSpPr txBox="1"/>
              <p:nvPr/>
            </p:nvSpPr>
            <p:spPr>
              <a:xfrm>
                <a:off x="2585851" y="4795100"/>
                <a:ext cx="2758044" cy="931879"/>
              </a:xfrm>
              <a:prstGeom prst="rect">
                <a:avLst/>
              </a:prstGeom>
              <a:noFill/>
            </p:spPr>
            <p:txBody>
              <a:bodyPr wrap="square">
                <a:spAutoFit/>
              </a:bodyPr>
              <a:lstStyle/>
              <a:p>
                <a:pPr defTabSz="1097280">
                  <a:spcBef>
                    <a:spcPts val="360"/>
                  </a:spcBef>
                </a:pPr>
                <a:r>
                  <a:rPr lang="en-US" sz="1680" b="1" dirty="0">
                    <a:solidFill>
                      <a:prstClr val="black">
                        <a:lumMod val="65000"/>
                        <a:lumOff val="35000"/>
                      </a:prstClr>
                    </a:solidFill>
                    <a:latin typeface="Montserrat Bold" panose="00000800000000000000" charset="0"/>
                  </a:rPr>
                  <a:t>Initial Data Exploration</a:t>
                </a:r>
              </a:p>
              <a:p>
                <a:pPr marL="285750" indent="-285750" defTabSz="1097280">
                  <a:spcBef>
                    <a:spcPts val="360"/>
                  </a:spcBef>
                  <a:buFont typeface="Arial" panose="020B0604020202020204" pitchFamily="34" charset="0"/>
                  <a:buChar char="•"/>
                </a:pPr>
                <a:r>
                  <a:rPr lang="en-IN" sz="1440" dirty="0">
                    <a:solidFill>
                      <a:prstClr val="black">
                        <a:lumMod val="65000"/>
                        <a:lumOff val="35000"/>
                      </a:prstClr>
                    </a:solidFill>
                    <a:latin typeface="Tw Cen MT" panose="020B0602020104020603" pitchFamily="34" charset="0"/>
                  </a:rPr>
                  <a:t>Displayed first few rows with df.head().</a:t>
                </a:r>
              </a:p>
              <a:p>
                <a:pPr marL="285750" indent="-285750" defTabSz="1097280">
                  <a:spcBef>
                    <a:spcPts val="360"/>
                  </a:spcBef>
                  <a:buFont typeface="Arial" panose="020B0604020202020204" pitchFamily="34" charset="0"/>
                  <a:buChar char="•"/>
                </a:pPr>
                <a:r>
                  <a:rPr lang="en-IN" sz="1440" dirty="0">
                    <a:solidFill>
                      <a:prstClr val="black">
                        <a:lumMod val="65000"/>
                        <a:lumOff val="35000"/>
                      </a:prstClr>
                    </a:solidFill>
                    <a:latin typeface="Tw Cen MT" panose="020B0602020104020603" pitchFamily="34" charset="0"/>
                  </a:rPr>
                  <a:t>Checked data types using df.dtypes.</a:t>
                </a:r>
                <a:endParaRPr lang="en-US" sz="1440" dirty="0">
                  <a:solidFill>
                    <a:prstClr val="black">
                      <a:lumMod val="65000"/>
                      <a:lumOff val="35000"/>
                    </a:prstClr>
                  </a:solidFill>
                  <a:latin typeface="Tw Cen MT" panose="020B0602020104020603" pitchFamily="34" charset="0"/>
                </a:endParaRPr>
              </a:p>
            </p:txBody>
          </p:sp>
          <p:sp>
            <p:nvSpPr>
              <p:cNvPr id="62" name="TextBox 61">
                <a:extLst>
                  <a:ext uri="{FF2B5EF4-FFF2-40B4-BE49-F238E27FC236}">
                    <a16:creationId xmlns:a16="http://schemas.microsoft.com/office/drawing/2014/main" id="{5DF6787E-463C-D933-EFB4-E7D903B3D1CE}"/>
                  </a:ext>
                </a:extLst>
              </p:cNvPr>
              <p:cNvSpPr txBox="1"/>
              <p:nvPr/>
            </p:nvSpPr>
            <p:spPr>
              <a:xfrm>
                <a:off x="1535353" y="5165916"/>
                <a:ext cx="446437" cy="353943"/>
              </a:xfrm>
              <a:prstGeom prst="rect">
                <a:avLst/>
              </a:prstGeom>
              <a:noFill/>
            </p:spPr>
            <p:txBody>
              <a:bodyPr wrap="none" rtlCol="0">
                <a:spAutoFit/>
              </a:bodyPr>
              <a:lstStyle/>
              <a:p>
                <a:pPr defTabSz="1097280"/>
                <a:r>
                  <a:rPr lang="en-US" sz="2160" b="1" dirty="0">
                    <a:solidFill>
                      <a:prstClr val="black">
                        <a:lumMod val="65000"/>
                        <a:lumOff val="35000"/>
                      </a:prstClr>
                    </a:solidFill>
                    <a:latin typeface="Montserrat" panose="00000500000000000000" pitchFamily="2" charset="0"/>
                  </a:rPr>
                  <a:t>03</a:t>
                </a:r>
              </a:p>
            </p:txBody>
          </p:sp>
        </p:grpSp>
        <p:grpSp>
          <p:nvGrpSpPr>
            <p:cNvPr id="67" name="Group 66">
              <a:extLst>
                <a:ext uri="{FF2B5EF4-FFF2-40B4-BE49-F238E27FC236}">
                  <a16:creationId xmlns:a16="http://schemas.microsoft.com/office/drawing/2014/main" id="{8948D2CF-CCC5-7D53-D5CC-DC6AA5305752}"/>
                </a:ext>
              </a:extLst>
            </p:cNvPr>
            <p:cNvGrpSpPr/>
            <p:nvPr/>
          </p:nvGrpSpPr>
          <p:grpSpPr>
            <a:xfrm>
              <a:off x="6572266" y="4628439"/>
              <a:ext cx="4467826" cy="1444766"/>
              <a:chOff x="6572266" y="4628439"/>
              <a:chExt cx="4467826" cy="1444766"/>
            </a:xfrm>
          </p:grpSpPr>
          <p:sp>
            <p:nvSpPr>
              <p:cNvPr id="51" name="Freeform: Shape 50">
                <a:extLst>
                  <a:ext uri="{FF2B5EF4-FFF2-40B4-BE49-F238E27FC236}">
                    <a16:creationId xmlns:a16="http://schemas.microsoft.com/office/drawing/2014/main" id="{9F71D507-ED0D-847E-1280-99F69958041C}"/>
                  </a:ext>
                </a:extLst>
              </p:cNvPr>
              <p:cNvSpPr/>
              <p:nvPr/>
            </p:nvSpPr>
            <p:spPr>
              <a:xfrm flipH="1" flipV="1">
                <a:off x="6572266" y="4733587"/>
                <a:ext cx="3746647" cy="1233744"/>
              </a:xfrm>
              <a:custGeom>
                <a:avLst/>
                <a:gdLst>
                  <a:gd name="connsiteX0" fmla="*/ 7496221 w 8582340"/>
                  <a:gd name="connsiteY0" fmla="*/ 15 h 2123291"/>
                  <a:gd name="connsiteX1" fmla="*/ 8581781 w 8582340"/>
                  <a:gd name="connsiteY1" fmla="*/ 1037178 h 2123291"/>
                  <a:gd name="connsiteX2" fmla="*/ 7544617 w 8582340"/>
                  <a:gd name="connsiteY2" fmla="*/ 2122737 h 2123291"/>
                  <a:gd name="connsiteX3" fmla="*/ 7496221 w 8582340"/>
                  <a:gd name="connsiteY3" fmla="*/ 2122737 h 2123291"/>
                  <a:gd name="connsiteX4" fmla="*/ -280 w 8582340"/>
                  <a:gd name="connsiteY4" fmla="*/ 2122737 h 2123291"/>
                  <a:gd name="connsiteX5" fmla="*/ 1793919 w 8582340"/>
                  <a:gd name="connsiteY5" fmla="*/ 15 h 2123291"/>
                  <a:gd name="connsiteX6" fmla="*/ 7493464 w 8582340"/>
                  <a:gd name="connsiteY6" fmla="*/ 15 h 212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2340" h="2123291">
                    <a:moveTo>
                      <a:pt x="7496221" y="15"/>
                    </a:moveTo>
                    <a:cubicBezTo>
                      <a:pt x="8082382" y="-13324"/>
                      <a:pt x="8568385" y="451018"/>
                      <a:pt x="8581781" y="1037178"/>
                    </a:cubicBezTo>
                    <a:cubicBezTo>
                      <a:pt x="8595120" y="1623338"/>
                      <a:pt x="8130778" y="2109398"/>
                      <a:pt x="7544617" y="2122737"/>
                    </a:cubicBezTo>
                    <a:cubicBezTo>
                      <a:pt x="7528467" y="2123122"/>
                      <a:pt x="7512372" y="2123122"/>
                      <a:pt x="7496221" y="2122737"/>
                    </a:cubicBezTo>
                    <a:lnTo>
                      <a:pt x="-280" y="2122737"/>
                    </a:lnTo>
                    <a:lnTo>
                      <a:pt x="1793919" y="15"/>
                    </a:lnTo>
                    <a:lnTo>
                      <a:pt x="7493464" y="15"/>
                    </a:lnTo>
                  </a:path>
                </a:pathLst>
              </a:custGeom>
              <a:solidFill>
                <a:srgbClr val="FFFFFF"/>
              </a:solidFill>
              <a:ln w="55091" cap="flat">
                <a:noFill/>
                <a:prstDash val="solid"/>
                <a:miter/>
              </a:ln>
              <a:effectLst>
                <a:outerShdw blurRad="63500" sx="102000" sy="102000" algn="ctr" rotWithShape="0">
                  <a:prstClr val="black">
                    <a:alpha val="14000"/>
                  </a:prstClr>
                </a:outerShdw>
              </a:effectLst>
            </p:spPr>
            <p:txBody>
              <a:bodyPr rtlCol="0" anchor="ctr"/>
              <a:lstStyle/>
              <a:p>
                <a:pPr defTabSz="1097280"/>
                <a:endParaRPr lang="en-US" sz="2160" dirty="0">
                  <a:solidFill>
                    <a:prstClr val="black"/>
                  </a:solidFill>
                  <a:latin typeface="Calibri" panose="020F0502020204030204"/>
                </a:endParaRPr>
              </a:p>
            </p:txBody>
          </p:sp>
          <p:sp>
            <p:nvSpPr>
              <p:cNvPr id="52" name="Freeform: Shape 51">
                <a:extLst>
                  <a:ext uri="{FF2B5EF4-FFF2-40B4-BE49-F238E27FC236}">
                    <a16:creationId xmlns:a16="http://schemas.microsoft.com/office/drawing/2014/main" id="{2A12EB7F-C9A7-6127-A997-CB171AA14293}"/>
                  </a:ext>
                </a:extLst>
              </p:cNvPr>
              <p:cNvSpPr/>
              <p:nvPr/>
            </p:nvSpPr>
            <p:spPr>
              <a:xfrm flipH="1" flipV="1">
                <a:off x="9595808" y="4628439"/>
                <a:ext cx="1444284" cy="1444284"/>
              </a:xfrm>
              <a:custGeom>
                <a:avLst/>
                <a:gdLst>
                  <a:gd name="connsiteX0" fmla="*/ 3308382 w 3308382"/>
                  <a:gd name="connsiteY0" fmla="*/ 1654190 h 3308380"/>
                  <a:gd name="connsiteX1" fmla="*/ 1654191 w 3308382"/>
                  <a:gd name="connsiteY1" fmla="*/ 3308381 h 3308380"/>
                  <a:gd name="connsiteX2" fmla="*/ 0 w 3308382"/>
                  <a:gd name="connsiteY2" fmla="*/ 1654190 h 3308380"/>
                  <a:gd name="connsiteX3" fmla="*/ 1654191 w 3308382"/>
                  <a:gd name="connsiteY3" fmla="*/ 0 h 3308380"/>
                  <a:gd name="connsiteX4" fmla="*/ 3308382 w 3308382"/>
                  <a:gd name="connsiteY4" fmla="*/ 1654190 h 330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82" h="3308380">
                    <a:moveTo>
                      <a:pt x="3308382" y="1654190"/>
                    </a:moveTo>
                    <a:cubicBezTo>
                      <a:pt x="3308382" y="2567774"/>
                      <a:pt x="2567776" y="3308381"/>
                      <a:pt x="1654191" y="3308381"/>
                    </a:cubicBezTo>
                    <a:cubicBezTo>
                      <a:pt x="740607" y="3308381"/>
                      <a:pt x="0" y="2567774"/>
                      <a:pt x="0" y="1654190"/>
                    </a:cubicBezTo>
                    <a:cubicBezTo>
                      <a:pt x="0" y="740606"/>
                      <a:pt x="740607" y="0"/>
                      <a:pt x="1654191" y="0"/>
                    </a:cubicBezTo>
                    <a:cubicBezTo>
                      <a:pt x="2567776" y="0"/>
                      <a:pt x="3308382" y="740606"/>
                      <a:pt x="3308382" y="1654190"/>
                    </a:cubicBezTo>
                    <a:close/>
                  </a:path>
                </a:pathLst>
              </a:custGeom>
              <a:solidFill>
                <a:schemeClr val="accent5">
                  <a:lumMod val="60000"/>
                  <a:lumOff val="40000"/>
                </a:schemeClr>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53" name="Freeform: Shape 52">
                <a:extLst>
                  <a:ext uri="{FF2B5EF4-FFF2-40B4-BE49-F238E27FC236}">
                    <a16:creationId xmlns:a16="http://schemas.microsoft.com/office/drawing/2014/main" id="{98AD1F7E-D80F-2121-BE0D-5F1C76ABA6C3}"/>
                  </a:ext>
                </a:extLst>
              </p:cNvPr>
              <p:cNvSpPr/>
              <p:nvPr/>
            </p:nvSpPr>
            <p:spPr>
              <a:xfrm flipH="1" flipV="1">
                <a:off x="6624702" y="5350823"/>
                <a:ext cx="3229546" cy="722382"/>
              </a:xfrm>
              <a:custGeom>
                <a:avLst/>
                <a:gdLst>
                  <a:gd name="connsiteX0" fmla="*/ 7099899 w 7397833"/>
                  <a:gd name="connsiteY0" fmla="*/ 837 h 1654740"/>
                  <a:gd name="connsiteX1" fmla="*/ 1653360 w 7397833"/>
                  <a:gd name="connsiteY1" fmla="*/ 837 h 1654740"/>
                  <a:gd name="connsiteX2" fmla="*/ -280 w 7397833"/>
                  <a:gd name="connsiteY2" fmla="*/ 1654476 h 1654740"/>
                  <a:gd name="connsiteX3" fmla="*/ 592825 w 7397833"/>
                  <a:gd name="connsiteY3" fmla="*/ 1654476 h 1654740"/>
                  <a:gd name="connsiteX4" fmla="*/ 1654462 w 7397833"/>
                  <a:gd name="connsiteY4" fmla="*/ 592841 h 1654740"/>
                  <a:gd name="connsiteX5" fmla="*/ 7101001 w 7397833"/>
                  <a:gd name="connsiteY5" fmla="*/ 592841 h 1654740"/>
                  <a:gd name="connsiteX6" fmla="*/ 7397554 w 7397833"/>
                  <a:gd name="connsiteY6" fmla="*/ 296288 h 1654740"/>
                  <a:gd name="connsiteX7" fmla="*/ 7101001 w 7397833"/>
                  <a:gd name="connsiteY7" fmla="*/ -265 h 16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833" h="1654740">
                    <a:moveTo>
                      <a:pt x="7099899" y="837"/>
                    </a:moveTo>
                    <a:lnTo>
                      <a:pt x="1653360" y="837"/>
                    </a:lnTo>
                    <a:cubicBezTo>
                      <a:pt x="740055" y="837"/>
                      <a:pt x="-280" y="741171"/>
                      <a:pt x="-280" y="1654476"/>
                    </a:cubicBezTo>
                    <a:lnTo>
                      <a:pt x="592825" y="1654476"/>
                    </a:lnTo>
                    <a:cubicBezTo>
                      <a:pt x="592825" y="1068151"/>
                      <a:pt x="1068137" y="592841"/>
                      <a:pt x="1654462" y="592841"/>
                    </a:cubicBezTo>
                    <a:lnTo>
                      <a:pt x="7101001" y="592841"/>
                    </a:lnTo>
                    <a:cubicBezTo>
                      <a:pt x="7264767" y="592841"/>
                      <a:pt x="7397554" y="460054"/>
                      <a:pt x="7397554" y="296288"/>
                    </a:cubicBezTo>
                    <a:cubicBezTo>
                      <a:pt x="7397554" y="132522"/>
                      <a:pt x="7264767" y="-265"/>
                      <a:pt x="7101001" y="-265"/>
                    </a:cubicBezTo>
                    <a:close/>
                  </a:path>
                </a:pathLst>
              </a:custGeom>
              <a:solidFill>
                <a:schemeClr val="accent5">
                  <a:lumMod val="75000"/>
                </a:schemeClr>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54" name="Freeform: Shape 53">
                <a:extLst>
                  <a:ext uri="{FF2B5EF4-FFF2-40B4-BE49-F238E27FC236}">
                    <a16:creationId xmlns:a16="http://schemas.microsoft.com/office/drawing/2014/main" id="{604560C2-862D-CD83-F71E-614A86249001}"/>
                  </a:ext>
                </a:extLst>
              </p:cNvPr>
              <p:cNvSpPr/>
              <p:nvPr/>
            </p:nvSpPr>
            <p:spPr>
              <a:xfrm flipH="1" flipV="1">
                <a:off x="9854490" y="4887121"/>
                <a:ext cx="926921" cy="926922"/>
              </a:xfrm>
              <a:custGeom>
                <a:avLst/>
                <a:gdLst>
                  <a:gd name="connsiteX0" fmla="*/ 2123274 w 2123273"/>
                  <a:gd name="connsiteY0" fmla="*/ 1061636 h 2123272"/>
                  <a:gd name="connsiteX1" fmla="*/ 1061637 w 2123273"/>
                  <a:gd name="connsiteY1" fmla="*/ 2123273 h 2123272"/>
                  <a:gd name="connsiteX2" fmla="*/ 0 w 2123273"/>
                  <a:gd name="connsiteY2" fmla="*/ 1061636 h 2123272"/>
                  <a:gd name="connsiteX3" fmla="*/ 1061637 w 2123273"/>
                  <a:gd name="connsiteY3" fmla="*/ 0 h 2123272"/>
                  <a:gd name="connsiteX4" fmla="*/ 2123274 w 2123273"/>
                  <a:gd name="connsiteY4" fmla="*/ 1061636 h 212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273" h="2123272">
                    <a:moveTo>
                      <a:pt x="2123274" y="1061636"/>
                    </a:moveTo>
                    <a:cubicBezTo>
                      <a:pt x="2123274" y="1647962"/>
                      <a:pt x="1647963" y="2123273"/>
                      <a:pt x="1061637" y="2123273"/>
                    </a:cubicBezTo>
                    <a:cubicBezTo>
                      <a:pt x="475311" y="2123273"/>
                      <a:pt x="0" y="1647962"/>
                      <a:pt x="0" y="1061636"/>
                    </a:cubicBezTo>
                    <a:cubicBezTo>
                      <a:pt x="0" y="475311"/>
                      <a:pt x="475311" y="0"/>
                      <a:pt x="1061637" y="0"/>
                    </a:cubicBezTo>
                    <a:cubicBezTo>
                      <a:pt x="1647963" y="0"/>
                      <a:pt x="2123274" y="475311"/>
                      <a:pt x="2123274" y="1061636"/>
                    </a:cubicBezTo>
                    <a:close/>
                  </a:path>
                </a:pathLst>
              </a:custGeom>
              <a:solidFill>
                <a:srgbClr val="FFFFFF"/>
              </a:solidFill>
              <a:ln w="55091" cap="flat">
                <a:noFill/>
                <a:prstDash val="solid"/>
                <a:miter/>
              </a:ln>
            </p:spPr>
            <p:txBody>
              <a:bodyPr rtlCol="0" anchor="ctr"/>
              <a:lstStyle/>
              <a:p>
                <a:pPr defTabSz="1097280"/>
                <a:endParaRPr lang="en-US" sz="2160" dirty="0">
                  <a:solidFill>
                    <a:prstClr val="black"/>
                  </a:solidFill>
                  <a:latin typeface="Calibri" panose="020F0502020204030204"/>
                </a:endParaRPr>
              </a:p>
            </p:txBody>
          </p:sp>
          <p:sp>
            <p:nvSpPr>
              <p:cNvPr id="59" name="TextBox 58">
                <a:extLst>
                  <a:ext uri="{FF2B5EF4-FFF2-40B4-BE49-F238E27FC236}">
                    <a16:creationId xmlns:a16="http://schemas.microsoft.com/office/drawing/2014/main" id="{C012F700-F6B3-A651-C8A4-8C1233FA0663}"/>
                  </a:ext>
                </a:extLst>
              </p:cNvPr>
              <p:cNvSpPr txBox="1"/>
              <p:nvPr/>
            </p:nvSpPr>
            <p:spPr>
              <a:xfrm>
                <a:off x="6772856" y="4720288"/>
                <a:ext cx="2863680" cy="1132789"/>
              </a:xfrm>
              <a:prstGeom prst="rect">
                <a:avLst/>
              </a:prstGeom>
              <a:noFill/>
            </p:spPr>
            <p:txBody>
              <a:bodyPr wrap="square">
                <a:spAutoFit/>
              </a:bodyPr>
              <a:lstStyle/>
              <a:p>
                <a:pPr defTabSz="1097280">
                  <a:spcBef>
                    <a:spcPts val="360"/>
                  </a:spcBef>
                </a:pPr>
                <a:r>
                  <a:rPr lang="en-US" sz="1680" b="1" dirty="0">
                    <a:solidFill>
                      <a:prstClr val="black">
                        <a:lumMod val="65000"/>
                        <a:lumOff val="35000"/>
                      </a:prstClr>
                    </a:solidFill>
                    <a:latin typeface="Montserrat Bold" panose="00000800000000000000" charset="0"/>
                  </a:rPr>
                  <a:t>Data Overview</a:t>
                </a:r>
              </a:p>
              <a:p>
                <a:pPr defTabSz="1097280">
                  <a:spcBef>
                    <a:spcPts val="360"/>
                  </a:spcBef>
                </a:pPr>
                <a:r>
                  <a:rPr lang="en-IN" sz="900" b="1" dirty="0">
                    <a:solidFill>
                      <a:prstClr val="black">
                        <a:lumMod val="65000"/>
                        <a:lumOff val="35000"/>
                      </a:prstClr>
                    </a:solidFill>
                    <a:latin typeface="Tw Cen MT" panose="020B0602020104020603" pitchFamily="34" charset="0"/>
                  </a:rPr>
                  <a:t>Data Types: Confirmed the structure, including key metrics such as:</a:t>
                </a:r>
                <a:endParaRPr lang="en-US" sz="900" b="1" dirty="0">
                  <a:solidFill>
                    <a:prstClr val="black">
                      <a:lumMod val="65000"/>
                      <a:lumOff val="35000"/>
                    </a:prstClr>
                  </a:solidFill>
                  <a:latin typeface="Tw Cen MT" panose="020B0602020104020603" pitchFamily="34" charset="0"/>
                </a:endParaRPr>
              </a:p>
              <a:p>
                <a:pPr defTabSz="1097280">
                  <a:spcBef>
                    <a:spcPts val="360"/>
                  </a:spcBef>
                </a:pPr>
                <a:r>
                  <a:rPr lang="en-US" sz="1400" dirty="0">
                    <a:solidFill>
                      <a:prstClr val="black">
                        <a:lumMod val="65000"/>
                        <a:lumOff val="35000"/>
                      </a:prstClr>
                    </a:solidFill>
                    <a:latin typeface="Tw Cen MT" panose="020B0602020104020603" pitchFamily="34" charset="0"/>
                  </a:rPr>
                  <a:t>Avg Bearer TP DL (kbps): float64</a:t>
                </a:r>
              </a:p>
              <a:p>
                <a:pPr defTabSz="1097280">
                  <a:spcBef>
                    <a:spcPts val="360"/>
                  </a:spcBef>
                </a:pPr>
                <a:r>
                  <a:rPr lang="en-US" sz="1400" dirty="0">
                    <a:solidFill>
                      <a:prstClr val="black">
                        <a:lumMod val="65000"/>
                        <a:lumOff val="35000"/>
                      </a:prstClr>
                    </a:solidFill>
                    <a:latin typeface="Tw Cen MT" panose="020B0602020104020603" pitchFamily="34" charset="0"/>
                  </a:rPr>
                  <a:t>Avg Bearer TP UL (kbps): float64</a:t>
                </a:r>
              </a:p>
              <a:p>
                <a:pPr defTabSz="1097280">
                  <a:spcBef>
                    <a:spcPts val="360"/>
                  </a:spcBef>
                </a:pPr>
                <a:r>
                  <a:rPr lang="en-US" sz="1400" dirty="0">
                    <a:solidFill>
                      <a:prstClr val="black">
                        <a:lumMod val="65000"/>
                        <a:lumOff val="35000"/>
                      </a:prstClr>
                    </a:solidFill>
                    <a:latin typeface="Tw Cen MT" panose="020B0602020104020603" pitchFamily="34" charset="0"/>
                  </a:rPr>
                  <a:t>TCP DL Retrans. Vol (Bytes): float64</a:t>
                </a:r>
              </a:p>
            </p:txBody>
          </p:sp>
          <p:sp>
            <p:nvSpPr>
              <p:cNvPr id="63" name="TextBox 62">
                <a:extLst>
                  <a:ext uri="{FF2B5EF4-FFF2-40B4-BE49-F238E27FC236}">
                    <a16:creationId xmlns:a16="http://schemas.microsoft.com/office/drawing/2014/main" id="{3AB6A570-DA54-618F-2C49-1C6FBEC0D194}"/>
                  </a:ext>
                </a:extLst>
              </p:cNvPr>
              <p:cNvSpPr txBox="1"/>
              <p:nvPr/>
            </p:nvSpPr>
            <p:spPr>
              <a:xfrm>
                <a:off x="10067721" y="5165916"/>
                <a:ext cx="469146" cy="353943"/>
              </a:xfrm>
              <a:prstGeom prst="rect">
                <a:avLst/>
              </a:prstGeom>
              <a:noFill/>
            </p:spPr>
            <p:txBody>
              <a:bodyPr wrap="none" rtlCol="0">
                <a:spAutoFit/>
              </a:bodyPr>
              <a:lstStyle/>
              <a:p>
                <a:pPr defTabSz="1097280"/>
                <a:r>
                  <a:rPr lang="en-US" sz="2160" b="1" dirty="0">
                    <a:solidFill>
                      <a:prstClr val="black">
                        <a:lumMod val="65000"/>
                        <a:lumOff val="35000"/>
                      </a:prstClr>
                    </a:solidFill>
                    <a:latin typeface="Montserrat" panose="00000500000000000000" pitchFamily="2" charset="0"/>
                  </a:rPr>
                  <a:t>04</a:t>
                </a:r>
              </a:p>
            </p:txBody>
          </p:sp>
        </p:grpSp>
      </p:grpSp>
      <p:sp>
        <p:nvSpPr>
          <p:cNvPr id="2" name="TextBox 1">
            <a:extLst>
              <a:ext uri="{FF2B5EF4-FFF2-40B4-BE49-F238E27FC236}">
                <a16:creationId xmlns:a16="http://schemas.microsoft.com/office/drawing/2014/main" id="{CF37611C-C00E-C571-105F-B9A34BE2A1CB}"/>
              </a:ext>
            </a:extLst>
          </p:cNvPr>
          <p:cNvSpPr txBox="1"/>
          <p:nvPr/>
        </p:nvSpPr>
        <p:spPr>
          <a:xfrm>
            <a:off x="1242334" y="15106"/>
            <a:ext cx="12400957" cy="76944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Task 2: User Engagement Analysis</a:t>
            </a:r>
            <a:endParaRPr kumimoji="0" lang="en-GB" sz="4400" b="0" i="0" u="none" strike="noStrike" kern="1200" cap="none" spc="0" normalizeH="0" baseline="0" noProof="0" dirty="0">
              <a:ln>
                <a:noFill/>
              </a:ln>
              <a:solidFill>
                <a:srgbClr val="5BC0EB"/>
              </a:solidFill>
              <a:effectLst/>
              <a:uLnTx/>
              <a:uFillTx/>
              <a:latin typeface="Russo One" panose="020B0604020202020204" charset="0"/>
              <a:ea typeface="+mn-ea"/>
              <a:cs typeface="+mn-cs"/>
            </a:endParaRPr>
          </a:p>
        </p:txBody>
      </p:sp>
      <p:pic>
        <p:nvPicPr>
          <p:cNvPr id="5" name="Picture 4">
            <a:extLst>
              <a:ext uri="{FF2B5EF4-FFF2-40B4-BE49-F238E27FC236}">
                <a16:creationId xmlns:a16="http://schemas.microsoft.com/office/drawing/2014/main" id="{B43D483B-8E92-D78D-1F8A-B3CAE6AFC043}"/>
              </a:ext>
            </a:extLst>
          </p:cNvPr>
          <p:cNvPicPr>
            <a:picLocks noChangeAspect="1"/>
          </p:cNvPicPr>
          <p:nvPr/>
        </p:nvPicPr>
        <p:blipFill>
          <a:blip r:embed="rId2"/>
          <a:stretch>
            <a:fillRect/>
          </a:stretch>
        </p:blipFill>
        <p:spPr>
          <a:xfrm>
            <a:off x="1388350" y="687677"/>
            <a:ext cx="4563112" cy="2806916"/>
          </a:xfrm>
          <a:prstGeom prst="roundRect">
            <a:avLst>
              <a:gd name="adj" fmla="val 5936"/>
            </a:avLst>
          </a:prstGeom>
        </p:spPr>
      </p:pic>
      <p:pic>
        <p:nvPicPr>
          <p:cNvPr id="8" name="Picture 7">
            <a:extLst>
              <a:ext uri="{FF2B5EF4-FFF2-40B4-BE49-F238E27FC236}">
                <a16:creationId xmlns:a16="http://schemas.microsoft.com/office/drawing/2014/main" id="{6E248AF8-64A0-67DD-BE0A-B0091430E2F3}"/>
              </a:ext>
            </a:extLst>
          </p:cNvPr>
          <p:cNvPicPr>
            <a:picLocks noChangeAspect="1"/>
          </p:cNvPicPr>
          <p:nvPr/>
        </p:nvPicPr>
        <p:blipFill>
          <a:blip r:embed="rId3"/>
          <a:stretch>
            <a:fillRect/>
          </a:stretch>
        </p:blipFill>
        <p:spPr>
          <a:xfrm>
            <a:off x="6097478" y="706230"/>
            <a:ext cx="7545813" cy="2730583"/>
          </a:xfrm>
          <a:prstGeom prst="roundRect">
            <a:avLst>
              <a:gd name="adj" fmla="val 5936"/>
            </a:avLst>
          </a:prstGeom>
        </p:spPr>
      </p:pic>
    </p:spTree>
    <p:extLst>
      <p:ext uri="{BB962C8B-B14F-4D97-AF65-F5344CB8AC3E}">
        <p14:creationId xmlns:p14="http://schemas.microsoft.com/office/powerpoint/2010/main" val="2968878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val 25"/>
          <p:cNvSpPr/>
          <p:nvPr/>
        </p:nvSpPr>
        <p:spPr bwMode="auto">
          <a:xfrm>
            <a:off x="7040700" y="1649240"/>
            <a:ext cx="794688" cy="794688"/>
          </a:xfrm>
          <a:prstGeom prst="ellipse">
            <a:avLst/>
          </a:prstGeom>
          <a:solidFill>
            <a:schemeClr val="accent1"/>
          </a:solidFill>
          <a:ln w="9525">
            <a:noFill/>
            <a:round/>
            <a:headEnd/>
            <a:tailEnd/>
          </a:ln>
        </p:spPr>
        <p:txBody>
          <a:bodyPr vert="horz" wrap="square" lIns="0" tIns="0" rIns="0" bIns="0" numCol="1" rtlCol="0" anchor="ctr" anchorCtr="0" compatLnSpc="1">
            <a:prstTxWarp prst="textNoShape">
              <a:avLst/>
            </a:prstTxWarp>
          </a:bodyPr>
          <a:lstStyle/>
          <a:p>
            <a:pPr algn="ctr" defTabSz="1463040"/>
            <a:r>
              <a:rPr lang="en-US" sz="2560" b="1" dirty="0">
                <a:solidFill>
                  <a:srgbClr val="FFFFFF"/>
                </a:solidFill>
                <a:latin typeface="Roboto"/>
              </a:rPr>
              <a:t>01</a:t>
            </a:r>
          </a:p>
        </p:txBody>
      </p:sp>
      <p:sp>
        <p:nvSpPr>
          <p:cNvPr id="28" name="Oval 27"/>
          <p:cNvSpPr/>
          <p:nvPr/>
        </p:nvSpPr>
        <p:spPr bwMode="auto">
          <a:xfrm>
            <a:off x="7040700" y="5590358"/>
            <a:ext cx="794688" cy="794688"/>
          </a:xfrm>
          <a:prstGeom prst="ellipse">
            <a:avLst/>
          </a:prstGeom>
          <a:solidFill>
            <a:schemeClr val="accent4"/>
          </a:solidFill>
          <a:ln w="9525">
            <a:noFill/>
            <a:round/>
            <a:headEnd/>
            <a:tailEnd/>
          </a:ln>
        </p:spPr>
        <p:txBody>
          <a:bodyPr vert="horz" wrap="square" lIns="0" tIns="0" rIns="0" bIns="0" numCol="1" rtlCol="0" anchor="ctr" anchorCtr="0" compatLnSpc="1">
            <a:prstTxWarp prst="textNoShape">
              <a:avLst/>
            </a:prstTxWarp>
          </a:bodyPr>
          <a:lstStyle/>
          <a:p>
            <a:pPr algn="ctr" defTabSz="1463040"/>
            <a:r>
              <a:rPr lang="en-US" sz="2560" b="1" dirty="0">
                <a:solidFill>
                  <a:srgbClr val="FFFFFF"/>
                </a:solidFill>
                <a:latin typeface="Roboto"/>
              </a:rPr>
              <a:t>04</a:t>
            </a:r>
          </a:p>
        </p:txBody>
      </p:sp>
      <p:sp>
        <p:nvSpPr>
          <p:cNvPr id="31" name="Oval 30"/>
          <p:cNvSpPr/>
          <p:nvPr/>
        </p:nvSpPr>
        <p:spPr bwMode="auto">
          <a:xfrm>
            <a:off x="7045468" y="2927870"/>
            <a:ext cx="794688" cy="794688"/>
          </a:xfrm>
          <a:prstGeom prst="ellipse">
            <a:avLst/>
          </a:prstGeom>
          <a:solidFill>
            <a:schemeClr val="accent2"/>
          </a:solidFill>
          <a:ln w="9525">
            <a:noFill/>
            <a:round/>
            <a:headEnd/>
            <a:tailEnd/>
          </a:ln>
        </p:spPr>
        <p:txBody>
          <a:bodyPr vert="horz" wrap="square" lIns="0" tIns="0" rIns="0" bIns="0" numCol="1" rtlCol="0" anchor="ctr" anchorCtr="0" compatLnSpc="1">
            <a:prstTxWarp prst="textNoShape">
              <a:avLst/>
            </a:prstTxWarp>
          </a:bodyPr>
          <a:lstStyle/>
          <a:p>
            <a:pPr algn="ctr" defTabSz="1463040"/>
            <a:r>
              <a:rPr lang="en-US" sz="2560" b="1" dirty="0">
                <a:solidFill>
                  <a:srgbClr val="FFFFFF"/>
                </a:solidFill>
                <a:latin typeface="Roboto"/>
              </a:rPr>
              <a:t>02</a:t>
            </a:r>
          </a:p>
        </p:txBody>
      </p:sp>
      <p:sp>
        <p:nvSpPr>
          <p:cNvPr id="33" name="Oval 32"/>
          <p:cNvSpPr/>
          <p:nvPr/>
        </p:nvSpPr>
        <p:spPr bwMode="auto">
          <a:xfrm>
            <a:off x="7048726" y="6882896"/>
            <a:ext cx="794688" cy="794688"/>
          </a:xfrm>
          <a:prstGeom prst="ellipse">
            <a:avLst/>
          </a:prstGeom>
          <a:solidFill>
            <a:schemeClr val="accent5"/>
          </a:solidFill>
          <a:ln w="9525">
            <a:noFill/>
            <a:round/>
            <a:headEnd/>
            <a:tailEnd/>
          </a:ln>
        </p:spPr>
        <p:txBody>
          <a:bodyPr vert="horz" wrap="square" lIns="0" tIns="0" rIns="0" bIns="0" numCol="1" rtlCol="0" anchor="ctr" anchorCtr="0" compatLnSpc="1">
            <a:prstTxWarp prst="textNoShape">
              <a:avLst/>
            </a:prstTxWarp>
          </a:bodyPr>
          <a:lstStyle/>
          <a:p>
            <a:pPr algn="ctr" defTabSz="1463040"/>
            <a:r>
              <a:rPr lang="en-US" sz="2560" b="1" dirty="0">
                <a:solidFill>
                  <a:srgbClr val="FFFFFF"/>
                </a:solidFill>
                <a:latin typeface="Roboto"/>
              </a:rPr>
              <a:t>05</a:t>
            </a:r>
          </a:p>
        </p:txBody>
      </p:sp>
      <p:sp>
        <p:nvSpPr>
          <p:cNvPr id="36" name="Oval 35"/>
          <p:cNvSpPr/>
          <p:nvPr/>
        </p:nvSpPr>
        <p:spPr bwMode="auto">
          <a:xfrm>
            <a:off x="7070451" y="4218614"/>
            <a:ext cx="794688" cy="794688"/>
          </a:xfrm>
          <a:prstGeom prst="ellipse">
            <a:avLst/>
          </a:prstGeom>
          <a:solidFill>
            <a:schemeClr val="accent3"/>
          </a:solidFill>
          <a:ln w="9525">
            <a:noFill/>
            <a:round/>
            <a:headEnd/>
            <a:tailEnd/>
          </a:ln>
        </p:spPr>
        <p:txBody>
          <a:bodyPr vert="horz" wrap="square" lIns="0" tIns="0" rIns="0" bIns="0" numCol="1" rtlCol="0" anchor="ctr" anchorCtr="0" compatLnSpc="1">
            <a:prstTxWarp prst="textNoShape">
              <a:avLst/>
            </a:prstTxWarp>
          </a:bodyPr>
          <a:lstStyle/>
          <a:p>
            <a:pPr algn="ctr" defTabSz="1463040"/>
            <a:r>
              <a:rPr lang="en-US" sz="2560" b="1" dirty="0">
                <a:solidFill>
                  <a:srgbClr val="FFFFFF"/>
                </a:solidFill>
                <a:latin typeface="Roboto"/>
              </a:rPr>
              <a:t>03</a:t>
            </a:r>
          </a:p>
        </p:txBody>
      </p:sp>
      <p:sp>
        <p:nvSpPr>
          <p:cNvPr id="16" name="Inhaltsplatzhalter 4"/>
          <p:cNvSpPr txBox="1">
            <a:spLocks/>
          </p:cNvSpPr>
          <p:nvPr/>
        </p:nvSpPr>
        <p:spPr>
          <a:xfrm>
            <a:off x="7835388" y="1348608"/>
            <a:ext cx="6133843" cy="108337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0">
              <a:lnSpc>
                <a:spcPct val="100000"/>
              </a:lnSpc>
              <a:spcAft>
                <a:spcPts val="0"/>
              </a:spcAft>
              <a:buNone/>
            </a:pPr>
            <a:r>
              <a:rPr lang="en-US" sz="2240" b="1" dirty="0">
                <a:solidFill>
                  <a:srgbClr val="01A59E"/>
                </a:solidFill>
                <a:latin typeface="Montserrat Bold" panose="00000800000000000000" charset="0"/>
              </a:rPr>
              <a:t>User Groups</a:t>
            </a:r>
            <a:br>
              <a:rPr lang="en-US" sz="2240" b="1" dirty="0">
                <a:solidFill>
                  <a:srgbClr val="01A59E"/>
                </a:solidFill>
                <a:latin typeface="Roboto"/>
              </a:rPr>
            </a:br>
            <a:r>
              <a:rPr lang="en-IN" sz="1200" dirty="0">
                <a:solidFill>
                  <a:schemeClr val="tx2">
                    <a:lumMod val="75000"/>
                    <a:lumOff val="25000"/>
                  </a:schemeClr>
                </a:solidFill>
                <a:latin typeface="Tw Cen MT" panose="020B0602020104020603" pitchFamily="34" charset="0"/>
              </a:rPr>
              <a:t>I grouped users into three categories based on how they use the platform:</a:t>
            </a:r>
          </a:p>
          <a:p>
            <a:pPr marL="444417" indent="-171450">
              <a:lnSpc>
                <a:spcPct val="100000"/>
              </a:lnSpc>
              <a:spcAft>
                <a:spcPts val="0"/>
              </a:spcAft>
            </a:pPr>
            <a:r>
              <a:rPr lang="en-IN" sz="1200" b="1" dirty="0">
                <a:solidFill>
                  <a:schemeClr val="tx2">
                    <a:lumMod val="75000"/>
                    <a:lumOff val="25000"/>
                  </a:schemeClr>
                </a:solidFill>
                <a:latin typeface="Tw Cen MT" panose="020B0602020104020603" pitchFamily="34" charset="0"/>
              </a:rPr>
              <a:t>Low Engagement</a:t>
            </a:r>
            <a:r>
              <a:rPr lang="en-IN" sz="1200" dirty="0">
                <a:solidFill>
                  <a:schemeClr val="tx2">
                    <a:lumMod val="75000"/>
                    <a:lumOff val="25000"/>
                  </a:schemeClr>
                </a:solidFill>
                <a:latin typeface="Tw Cen MT" panose="020B0602020104020603" pitchFamily="34" charset="0"/>
              </a:rPr>
              <a:t>: Some users hardly use the platform.</a:t>
            </a:r>
          </a:p>
          <a:p>
            <a:pPr marL="444417" indent="-171450">
              <a:lnSpc>
                <a:spcPct val="100000"/>
              </a:lnSpc>
              <a:spcAft>
                <a:spcPts val="0"/>
              </a:spcAft>
            </a:pPr>
            <a:r>
              <a:rPr lang="en-IN" sz="1200" b="1" dirty="0">
                <a:solidFill>
                  <a:schemeClr val="tx2">
                    <a:lumMod val="75000"/>
                    <a:lumOff val="25000"/>
                  </a:schemeClr>
                </a:solidFill>
                <a:latin typeface="Tw Cen MT" panose="020B0602020104020603" pitchFamily="34" charset="0"/>
              </a:rPr>
              <a:t>Highly Engaged</a:t>
            </a:r>
            <a:r>
              <a:rPr lang="en-IN" sz="1200" dirty="0">
                <a:solidFill>
                  <a:schemeClr val="tx2">
                    <a:lumMod val="75000"/>
                    <a:lumOff val="25000"/>
                  </a:schemeClr>
                </a:solidFill>
                <a:latin typeface="Tw Cen MT" panose="020B0602020104020603" pitchFamily="34" charset="0"/>
              </a:rPr>
              <a:t>: A small group of users is very active, with up to 1066 sessions.</a:t>
            </a:r>
          </a:p>
          <a:p>
            <a:pPr marL="444417" indent="-171450">
              <a:lnSpc>
                <a:spcPct val="100000"/>
              </a:lnSpc>
              <a:spcAft>
                <a:spcPts val="0"/>
              </a:spcAft>
            </a:pPr>
            <a:r>
              <a:rPr lang="en-IN" sz="1200" b="1" dirty="0">
                <a:solidFill>
                  <a:schemeClr val="tx2">
                    <a:lumMod val="75000"/>
                    <a:lumOff val="25000"/>
                  </a:schemeClr>
                </a:solidFill>
                <a:latin typeface="Tw Cen MT" panose="020B0602020104020603" pitchFamily="34" charset="0"/>
              </a:rPr>
              <a:t>Moderate Engagement</a:t>
            </a:r>
            <a:r>
              <a:rPr lang="en-IN" sz="1200" dirty="0">
                <a:solidFill>
                  <a:schemeClr val="tx2">
                    <a:lumMod val="75000"/>
                    <a:lumOff val="25000"/>
                  </a:schemeClr>
                </a:solidFill>
                <a:latin typeface="Tw Cen MT" panose="020B0602020104020603" pitchFamily="34" charset="0"/>
              </a:rPr>
              <a:t>: Most users fall somewhere in between.</a:t>
            </a:r>
          </a:p>
        </p:txBody>
      </p:sp>
      <p:sp>
        <p:nvSpPr>
          <p:cNvPr id="17" name="Inhaltsplatzhalter 4"/>
          <p:cNvSpPr txBox="1">
            <a:spLocks/>
          </p:cNvSpPr>
          <p:nvPr/>
        </p:nvSpPr>
        <p:spPr>
          <a:xfrm>
            <a:off x="8024996" y="2706284"/>
            <a:ext cx="5952261" cy="108337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62603">
              <a:lnSpc>
                <a:spcPct val="100000"/>
              </a:lnSpc>
              <a:spcAft>
                <a:spcPts val="0"/>
              </a:spcAft>
              <a:buNone/>
            </a:pPr>
            <a:r>
              <a:rPr lang="en-US" sz="2240" b="1" dirty="0">
                <a:solidFill>
                  <a:srgbClr val="1991AC"/>
                </a:solidFill>
                <a:latin typeface="Montserrat Bold" panose="00000800000000000000" charset="0"/>
              </a:rPr>
              <a:t>Traffic by Application</a:t>
            </a:r>
            <a:br>
              <a:rPr lang="en-US" sz="2240" b="1" dirty="0">
                <a:solidFill>
                  <a:srgbClr val="01A59E"/>
                </a:solidFill>
                <a:latin typeface="Roboto"/>
              </a:rPr>
            </a:br>
            <a:r>
              <a:rPr lang="en-IN" sz="1200" dirty="0">
                <a:solidFill>
                  <a:schemeClr val="tx2">
                    <a:lumMod val="75000"/>
                    <a:lumOff val="25000"/>
                  </a:schemeClr>
                </a:solidFill>
                <a:latin typeface="Tw Cen MT" panose="020B0602020104020603" pitchFamily="34" charset="0"/>
              </a:rPr>
              <a:t>I looked at how much data different applications use and found:</a:t>
            </a:r>
          </a:p>
          <a:p>
            <a:pPr defTabSz="1462603">
              <a:lnSpc>
                <a:spcPct val="100000"/>
              </a:lnSpc>
              <a:spcAft>
                <a:spcPts val="0"/>
              </a:spcAft>
            </a:pPr>
            <a:r>
              <a:rPr lang="en-IN" sz="1200" b="1" dirty="0">
                <a:solidFill>
                  <a:schemeClr val="tx2">
                    <a:lumMod val="75000"/>
                    <a:lumOff val="25000"/>
                  </a:schemeClr>
                </a:solidFill>
                <a:latin typeface="Tw Cen MT" panose="020B0602020104020603" pitchFamily="34" charset="0"/>
              </a:rPr>
              <a:t>Gaming: </a:t>
            </a:r>
            <a:r>
              <a:rPr lang="en-IN" sz="1200" dirty="0">
                <a:solidFill>
                  <a:schemeClr val="tx2">
                    <a:lumMod val="75000"/>
                    <a:lumOff val="25000"/>
                  </a:schemeClr>
                </a:solidFill>
                <a:latin typeface="Tw Cen MT" panose="020B0602020104020603" pitchFamily="34" charset="0"/>
              </a:rPr>
              <a:t>This app uses about 64 trillion bytes of data.</a:t>
            </a:r>
          </a:p>
          <a:p>
            <a:pPr defTabSz="1462603">
              <a:lnSpc>
                <a:spcPct val="100000"/>
              </a:lnSpc>
              <a:spcAft>
                <a:spcPts val="0"/>
              </a:spcAft>
            </a:pPr>
            <a:r>
              <a:rPr lang="en-IN" sz="1200" b="1" dirty="0">
                <a:solidFill>
                  <a:schemeClr val="tx2">
                    <a:lumMod val="75000"/>
                    <a:lumOff val="25000"/>
                  </a:schemeClr>
                </a:solidFill>
                <a:latin typeface="Tw Cen MT" panose="020B0602020104020603" pitchFamily="34" charset="0"/>
              </a:rPr>
              <a:t>Other Applications: </a:t>
            </a:r>
            <a:r>
              <a:rPr lang="en-IN" sz="1200" dirty="0">
                <a:solidFill>
                  <a:schemeClr val="tx2">
                    <a:lumMod val="75000"/>
                    <a:lumOff val="25000"/>
                  </a:schemeClr>
                </a:solidFill>
                <a:latin typeface="Tw Cen MT" panose="020B0602020104020603" pitchFamily="34" charset="0"/>
              </a:rPr>
              <a:t>Also around 64 trillion bytes.</a:t>
            </a:r>
          </a:p>
          <a:p>
            <a:pPr defTabSz="1462603">
              <a:lnSpc>
                <a:spcPct val="100000"/>
              </a:lnSpc>
              <a:spcAft>
                <a:spcPts val="0"/>
              </a:spcAft>
            </a:pPr>
            <a:r>
              <a:rPr lang="en-IN" sz="1200" b="1" dirty="0">
                <a:solidFill>
                  <a:schemeClr val="tx2">
                    <a:lumMod val="75000"/>
                    <a:lumOff val="25000"/>
                  </a:schemeClr>
                </a:solidFill>
                <a:latin typeface="Tw Cen MT" panose="020B0602020104020603" pitchFamily="34" charset="0"/>
              </a:rPr>
              <a:t>YouTube: </a:t>
            </a:r>
            <a:r>
              <a:rPr lang="en-IN" sz="1200" dirty="0">
                <a:solidFill>
                  <a:schemeClr val="tx2">
                    <a:lumMod val="75000"/>
                    <a:lumOff val="25000"/>
                  </a:schemeClr>
                </a:solidFill>
                <a:latin typeface="Tw Cen MT" panose="020B0602020104020603" pitchFamily="34" charset="0"/>
              </a:rPr>
              <a:t>This one uses about 3.4 trillion bytes.</a:t>
            </a:r>
            <a:endParaRPr lang="en-US" sz="1680" dirty="0">
              <a:solidFill>
                <a:schemeClr val="tx2">
                  <a:lumMod val="75000"/>
                  <a:lumOff val="25000"/>
                </a:schemeClr>
              </a:solidFill>
              <a:latin typeface="Tw Cen MT" panose="020B0602020104020603" pitchFamily="34" charset="0"/>
            </a:endParaRPr>
          </a:p>
        </p:txBody>
      </p:sp>
      <p:sp>
        <p:nvSpPr>
          <p:cNvPr id="18" name="Inhaltsplatzhalter 4"/>
          <p:cNvSpPr txBox="1">
            <a:spLocks/>
          </p:cNvSpPr>
          <p:nvPr/>
        </p:nvSpPr>
        <p:spPr>
          <a:xfrm>
            <a:off x="8046721" y="4043405"/>
            <a:ext cx="5952261" cy="126803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62603">
              <a:lnSpc>
                <a:spcPct val="100000"/>
              </a:lnSpc>
              <a:spcAft>
                <a:spcPts val="0"/>
              </a:spcAft>
              <a:buNone/>
            </a:pPr>
            <a:r>
              <a:rPr lang="en-US" sz="2240" b="1" dirty="0">
                <a:solidFill>
                  <a:srgbClr val="4376AB"/>
                </a:solidFill>
                <a:latin typeface="Montserrat Bold" panose="00000800000000000000" charset="0"/>
              </a:rPr>
              <a:t>Most Used Applications</a:t>
            </a:r>
            <a:br>
              <a:rPr lang="en-US" sz="2240" b="1" dirty="0">
                <a:solidFill>
                  <a:srgbClr val="01A59E"/>
                </a:solidFill>
                <a:latin typeface="Roboto"/>
              </a:rPr>
            </a:br>
            <a:r>
              <a:rPr lang="en-IN" sz="1200" dirty="0">
                <a:solidFill>
                  <a:schemeClr val="tx2">
                    <a:lumMod val="75000"/>
                    <a:lumOff val="25000"/>
                  </a:schemeClr>
                </a:solidFill>
                <a:latin typeface="Tw Cen MT" panose="020B0602020104020603" pitchFamily="34" charset="0"/>
              </a:rPr>
              <a:t>The top three applications that users engage with the most are:</a:t>
            </a:r>
          </a:p>
          <a:p>
            <a:pPr defTabSz="1462603">
              <a:lnSpc>
                <a:spcPct val="100000"/>
              </a:lnSpc>
              <a:spcAft>
                <a:spcPts val="0"/>
              </a:spcAft>
            </a:pPr>
            <a:r>
              <a:rPr lang="en-IN" sz="1200" b="1" dirty="0">
                <a:solidFill>
                  <a:schemeClr val="tx2">
                    <a:lumMod val="75000"/>
                    <a:lumOff val="25000"/>
                  </a:schemeClr>
                </a:solidFill>
                <a:latin typeface="Tw Cen MT" panose="020B0602020104020603" pitchFamily="34" charset="0"/>
              </a:rPr>
              <a:t>Total Gaming</a:t>
            </a:r>
          </a:p>
          <a:p>
            <a:pPr defTabSz="1462603">
              <a:lnSpc>
                <a:spcPct val="100000"/>
              </a:lnSpc>
              <a:spcAft>
                <a:spcPts val="0"/>
              </a:spcAft>
            </a:pPr>
            <a:r>
              <a:rPr lang="en-IN" sz="1200" b="1" dirty="0">
                <a:solidFill>
                  <a:schemeClr val="tx2">
                    <a:lumMod val="75000"/>
                    <a:lumOff val="25000"/>
                  </a:schemeClr>
                </a:solidFill>
                <a:latin typeface="Tw Cen MT" panose="020B0602020104020603" pitchFamily="34" charset="0"/>
              </a:rPr>
              <a:t>Total Other</a:t>
            </a:r>
          </a:p>
          <a:p>
            <a:pPr defTabSz="1462603">
              <a:lnSpc>
                <a:spcPct val="100000"/>
              </a:lnSpc>
              <a:spcAft>
                <a:spcPts val="0"/>
              </a:spcAft>
            </a:pPr>
            <a:r>
              <a:rPr lang="en-IN" sz="1200" b="1" dirty="0">
                <a:solidFill>
                  <a:schemeClr val="tx2">
                    <a:lumMod val="75000"/>
                    <a:lumOff val="25000"/>
                  </a:schemeClr>
                </a:solidFill>
                <a:latin typeface="Tw Cen MT" panose="020B0602020104020603" pitchFamily="34" charset="0"/>
              </a:rPr>
              <a:t>Total YouTube</a:t>
            </a:r>
          </a:p>
          <a:p>
            <a:pPr marL="0" indent="0" defTabSz="1462603">
              <a:lnSpc>
                <a:spcPct val="100000"/>
              </a:lnSpc>
              <a:spcAft>
                <a:spcPts val="0"/>
              </a:spcAft>
              <a:buNone/>
            </a:pPr>
            <a:r>
              <a:rPr lang="en-IN" sz="1200" dirty="0">
                <a:solidFill>
                  <a:schemeClr val="tx2">
                    <a:lumMod val="75000"/>
                    <a:lumOff val="25000"/>
                  </a:schemeClr>
                </a:solidFill>
                <a:latin typeface="Tw Cen MT" panose="020B0602020104020603" pitchFamily="34" charset="0"/>
              </a:rPr>
              <a:t>Gaming is clearly the favourite among users.</a:t>
            </a:r>
            <a:endParaRPr lang="en-US" sz="1400" dirty="0">
              <a:solidFill>
                <a:schemeClr val="tx2">
                  <a:lumMod val="75000"/>
                  <a:lumOff val="25000"/>
                </a:schemeClr>
              </a:solidFill>
              <a:latin typeface="Tw Cen MT" panose="020B0602020104020603" pitchFamily="34" charset="0"/>
            </a:endParaRPr>
          </a:p>
        </p:txBody>
      </p:sp>
      <p:sp>
        <p:nvSpPr>
          <p:cNvPr id="19" name="Inhaltsplatzhalter 4"/>
          <p:cNvSpPr txBox="1">
            <a:spLocks/>
          </p:cNvSpPr>
          <p:nvPr/>
        </p:nvSpPr>
        <p:spPr>
          <a:xfrm>
            <a:off x="8074716" y="5489632"/>
            <a:ext cx="5952261" cy="89870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62603">
              <a:lnSpc>
                <a:spcPct val="100000"/>
              </a:lnSpc>
              <a:spcAft>
                <a:spcPts val="1600"/>
              </a:spcAft>
              <a:buNone/>
            </a:pPr>
            <a:r>
              <a:rPr lang="en-US" sz="2240" b="1" dirty="0">
                <a:solidFill>
                  <a:srgbClr val="5F5CA3"/>
                </a:solidFill>
                <a:latin typeface="Montserrat Bold" panose="00000800000000000000" charset="0"/>
              </a:rPr>
              <a:t>Optimal Clusters</a:t>
            </a:r>
            <a:br>
              <a:rPr lang="en-US" sz="2240" b="1" dirty="0">
                <a:solidFill>
                  <a:srgbClr val="01A59E"/>
                </a:solidFill>
                <a:latin typeface="Roboto"/>
              </a:rPr>
            </a:br>
            <a:r>
              <a:rPr lang="en-IN" sz="1200" dirty="0">
                <a:solidFill>
                  <a:schemeClr val="tx2">
                    <a:lumMod val="75000"/>
                    <a:lumOff val="25000"/>
                  </a:schemeClr>
                </a:solidFill>
                <a:latin typeface="Tw Cen MT" panose="020B0602020104020603" pitchFamily="34" charset="0"/>
              </a:rPr>
              <a:t>To figure out how many user groups to create, I used a method called the elbow method. It showed that three groups make the most sense, as there’s not much difference when trying to add more groups.</a:t>
            </a:r>
            <a:endParaRPr lang="en-US" sz="1400" dirty="0">
              <a:solidFill>
                <a:schemeClr val="tx2">
                  <a:lumMod val="75000"/>
                  <a:lumOff val="25000"/>
                </a:schemeClr>
              </a:solidFill>
              <a:latin typeface="Tw Cen MT" panose="020B0602020104020603" pitchFamily="34" charset="0"/>
            </a:endParaRPr>
          </a:p>
        </p:txBody>
      </p:sp>
      <p:sp>
        <p:nvSpPr>
          <p:cNvPr id="20" name="Inhaltsplatzhalter 4"/>
          <p:cNvSpPr txBox="1">
            <a:spLocks/>
          </p:cNvSpPr>
          <p:nvPr/>
        </p:nvSpPr>
        <p:spPr>
          <a:xfrm>
            <a:off x="8024995" y="6515782"/>
            <a:ext cx="5952261" cy="163737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62603">
              <a:lnSpc>
                <a:spcPct val="100000"/>
              </a:lnSpc>
              <a:spcAft>
                <a:spcPts val="0"/>
              </a:spcAft>
              <a:buNone/>
            </a:pPr>
            <a:r>
              <a:rPr lang="en-US" sz="2240" b="1" dirty="0">
                <a:solidFill>
                  <a:srgbClr val="5F5CA3"/>
                </a:solidFill>
                <a:latin typeface="Montserrat Bold" panose="00000800000000000000" charset="0"/>
              </a:rPr>
              <a:t>Graphical Insights</a:t>
            </a:r>
            <a:br>
              <a:rPr lang="en-US" sz="2240" b="1" dirty="0">
                <a:solidFill>
                  <a:srgbClr val="01A59E"/>
                </a:solidFill>
                <a:latin typeface="Roboto"/>
              </a:rPr>
            </a:br>
            <a:r>
              <a:rPr lang="en-US" sz="1200" b="1" dirty="0">
                <a:solidFill>
                  <a:schemeClr val="tx2">
                    <a:lumMod val="75000"/>
                    <a:lumOff val="25000"/>
                  </a:schemeClr>
                </a:solidFill>
                <a:latin typeface="Tw Cen MT" panose="020B0602020104020603" pitchFamily="34" charset="0"/>
              </a:rPr>
              <a:t>Engagement Clusters - </a:t>
            </a:r>
            <a:r>
              <a:rPr lang="en-IN" sz="1200" b="1" dirty="0">
                <a:solidFill>
                  <a:schemeClr val="tx2">
                    <a:lumMod val="75000"/>
                    <a:lumOff val="25000"/>
                  </a:schemeClr>
                </a:solidFill>
                <a:latin typeface="Tw Cen MT" panose="020B0602020104020603" pitchFamily="34" charset="0"/>
              </a:rPr>
              <a:t>Scatter Plot: </a:t>
            </a:r>
            <a:r>
              <a:rPr lang="en-IN" sz="1200" dirty="0">
                <a:solidFill>
                  <a:schemeClr val="tx2">
                    <a:lumMod val="75000"/>
                    <a:lumOff val="25000"/>
                  </a:schemeClr>
                </a:solidFill>
                <a:latin typeface="Tw Cen MT" panose="020B0602020104020603" pitchFamily="34" charset="0"/>
              </a:rPr>
              <a:t>I created a scatter plot that shows how total session time relates to total data usage. It clearly shows the three user groups I identified.</a:t>
            </a:r>
          </a:p>
          <a:p>
            <a:pPr marL="0" indent="0" defTabSz="1462603">
              <a:lnSpc>
                <a:spcPct val="100000"/>
              </a:lnSpc>
              <a:spcAft>
                <a:spcPts val="0"/>
              </a:spcAft>
              <a:buNone/>
            </a:pPr>
            <a:r>
              <a:rPr lang="en-IN" sz="1200" b="1" dirty="0">
                <a:solidFill>
                  <a:schemeClr val="tx2">
                    <a:lumMod val="75000"/>
                    <a:lumOff val="25000"/>
                  </a:schemeClr>
                </a:solidFill>
                <a:latin typeface="Tw Cen MT" panose="020B0602020104020603" pitchFamily="34" charset="0"/>
              </a:rPr>
              <a:t>Top Applications - Bar Chart: </a:t>
            </a:r>
            <a:r>
              <a:rPr lang="en-IN" sz="1200" dirty="0">
                <a:solidFill>
                  <a:schemeClr val="tx2">
                    <a:lumMod val="75000"/>
                    <a:lumOff val="25000"/>
                  </a:schemeClr>
                </a:solidFill>
                <a:latin typeface="Tw Cen MT" panose="020B0602020104020603" pitchFamily="34" charset="0"/>
              </a:rPr>
              <a:t>I made a bar chart that displays the total data used by the most popular applications. It highlights how much more gaming and other applications are used compared to YouTube.</a:t>
            </a:r>
          </a:p>
          <a:p>
            <a:pPr marL="0" indent="0" defTabSz="1462603">
              <a:lnSpc>
                <a:spcPct val="100000"/>
              </a:lnSpc>
              <a:spcAft>
                <a:spcPts val="0"/>
              </a:spcAft>
              <a:buNone/>
            </a:pPr>
            <a:r>
              <a:rPr lang="en-IN" sz="1200" b="1" dirty="0">
                <a:solidFill>
                  <a:schemeClr val="tx2">
                    <a:lumMod val="75000"/>
                    <a:lumOff val="25000"/>
                  </a:schemeClr>
                </a:solidFill>
                <a:latin typeface="Tw Cen MT" panose="020B0602020104020603" pitchFamily="34" charset="0"/>
              </a:rPr>
              <a:t>Elbow Method - Line Graph: </a:t>
            </a:r>
            <a:r>
              <a:rPr lang="en-IN" sz="1200" dirty="0">
                <a:solidFill>
                  <a:schemeClr val="tx2">
                    <a:lumMod val="75000"/>
                    <a:lumOff val="25000"/>
                  </a:schemeClr>
                </a:solidFill>
                <a:latin typeface="Tw Cen MT" panose="020B0602020104020603" pitchFamily="34" charset="0"/>
              </a:rPr>
              <a:t>I used a line graph to show the sum of squared distances for different numbers of user groups. It visually confirms that three groups is the best choice.</a:t>
            </a:r>
            <a:endParaRPr lang="en-US" sz="1200" dirty="0">
              <a:solidFill>
                <a:schemeClr val="tx2">
                  <a:lumMod val="75000"/>
                  <a:lumOff val="25000"/>
                </a:schemeClr>
              </a:solidFill>
              <a:latin typeface="Tw Cen MT" panose="020B0602020104020603" pitchFamily="34" charset="0"/>
            </a:endParaRPr>
          </a:p>
        </p:txBody>
      </p:sp>
      <p:cxnSp>
        <p:nvCxnSpPr>
          <p:cNvPr id="4" name="Straight Connector 3"/>
          <p:cNvCxnSpPr>
            <a:cxnSpLocks/>
          </p:cNvCxnSpPr>
          <p:nvPr/>
        </p:nvCxnSpPr>
        <p:spPr>
          <a:xfrm>
            <a:off x="6858650" y="1649240"/>
            <a:ext cx="0" cy="571020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96DA51-6334-2C0E-44DF-D4B5307C1A01}"/>
              </a:ext>
            </a:extLst>
          </p:cNvPr>
          <p:cNvSpPr txBox="1"/>
          <p:nvPr/>
        </p:nvSpPr>
        <p:spPr>
          <a:xfrm>
            <a:off x="1242334" y="101167"/>
            <a:ext cx="12400957" cy="76944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Task 2: User Engagement Analysis</a:t>
            </a:r>
          </a:p>
        </p:txBody>
      </p:sp>
      <p:sp>
        <p:nvSpPr>
          <p:cNvPr id="11" name="TextBox 10">
            <a:extLst>
              <a:ext uri="{FF2B5EF4-FFF2-40B4-BE49-F238E27FC236}">
                <a16:creationId xmlns:a16="http://schemas.microsoft.com/office/drawing/2014/main" id="{F7FDECD8-FB18-B6BD-A1F3-7F5A25A26302}"/>
              </a:ext>
            </a:extLst>
          </p:cNvPr>
          <p:cNvSpPr txBox="1"/>
          <p:nvPr/>
        </p:nvSpPr>
        <p:spPr>
          <a:xfrm>
            <a:off x="1066800" y="770882"/>
            <a:ext cx="12910457" cy="461665"/>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rPr>
              <a:t>Task 2.1 - Engagement Metrics Analysis</a:t>
            </a:r>
            <a:endParaRPr kumimoji="0" lang="en-GB" sz="24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endParaRPr>
          </a:p>
        </p:txBody>
      </p:sp>
      <p:pic>
        <p:nvPicPr>
          <p:cNvPr id="25" name="Picture 24">
            <a:extLst>
              <a:ext uri="{FF2B5EF4-FFF2-40B4-BE49-F238E27FC236}">
                <a16:creationId xmlns:a16="http://schemas.microsoft.com/office/drawing/2014/main" id="{D52B35A7-7FD6-8936-2B39-07466D6C43B4}"/>
              </a:ext>
            </a:extLst>
          </p:cNvPr>
          <p:cNvPicPr>
            <a:picLocks noChangeAspect="1"/>
          </p:cNvPicPr>
          <p:nvPr/>
        </p:nvPicPr>
        <p:blipFill>
          <a:blip r:embed="rId3"/>
          <a:stretch>
            <a:fillRect/>
          </a:stretch>
        </p:blipFill>
        <p:spPr>
          <a:xfrm>
            <a:off x="120037" y="1232548"/>
            <a:ext cx="6556564" cy="4398978"/>
          </a:xfrm>
          <a:prstGeom prst="roundRect">
            <a:avLst>
              <a:gd name="adj" fmla="val 3441"/>
            </a:avLst>
          </a:prstGeom>
        </p:spPr>
      </p:pic>
      <p:pic>
        <p:nvPicPr>
          <p:cNvPr id="6148" name="Picture 4">
            <a:extLst>
              <a:ext uri="{FF2B5EF4-FFF2-40B4-BE49-F238E27FC236}">
                <a16:creationId xmlns:a16="http://schemas.microsoft.com/office/drawing/2014/main" id="{36C0A26D-93C1-3E9A-69E9-B289BA577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83" y="5844996"/>
            <a:ext cx="2842139" cy="238460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4FFF7E1-D7E3-039E-C181-468BEF418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488" y="5768549"/>
            <a:ext cx="3656525" cy="238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02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 presetClass="entr" presetSubtype="2" accel="20000" decel="8000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1500"/>
                            </p:stCondLst>
                            <p:childTnLst>
                              <p:par>
                                <p:cTn id="22" presetID="2" presetClass="entr" presetSubtype="2" accel="20000" decel="8000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childTnLst>
                          </p:cTn>
                        </p:par>
                        <p:par>
                          <p:cTn id="32" fill="hold">
                            <p:stCondLst>
                              <p:cond delay="2500"/>
                            </p:stCondLst>
                            <p:childTnLst>
                              <p:par>
                                <p:cTn id="33" presetID="2" presetClass="entr" presetSubtype="2" accel="20000" decel="8000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1+#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Effect transition="in" filter="fade">
                                      <p:cBhvr>
                                        <p:cTn id="42" dur="500"/>
                                        <p:tgtEl>
                                          <p:spTgt spid="28"/>
                                        </p:tgtEl>
                                      </p:cBhvr>
                                    </p:animEffect>
                                  </p:childTnLst>
                                </p:cTn>
                              </p:par>
                            </p:childTnLst>
                          </p:cTn>
                        </p:par>
                        <p:par>
                          <p:cTn id="43" fill="hold">
                            <p:stCondLst>
                              <p:cond delay="3500"/>
                            </p:stCondLst>
                            <p:childTnLst>
                              <p:par>
                                <p:cTn id="44" presetID="2" presetClass="entr" presetSubtype="2" accel="20000" decel="8000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1+#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childTnLst>
                          </p:cTn>
                        </p:par>
                        <p:par>
                          <p:cTn id="54" fill="hold">
                            <p:stCondLst>
                              <p:cond delay="4500"/>
                            </p:stCondLst>
                            <p:childTnLst>
                              <p:par>
                                <p:cTn id="55" presetID="2" presetClass="entr" presetSubtype="2" accel="20000" decel="8000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1+#ppt_w/2"/>
                                          </p:val>
                                        </p:tav>
                                        <p:tav tm="100000">
                                          <p:val>
                                            <p:strVal val="#ppt_x"/>
                                          </p:val>
                                        </p:tav>
                                      </p:tavLst>
                                    </p:anim>
                                    <p:anim calcmode="lin" valueType="num">
                                      <p:cBhvr additive="base">
                                        <p:cTn id="5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1" grpId="0" animBg="1"/>
      <p:bldP spid="33" grpId="0" animBg="1"/>
      <p:bldP spid="36" grpId="0" animBg="1"/>
      <p:bldP spid="16" grpId="0"/>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1C56D70-C808-91A8-3D77-03BDF1FBF9F4}"/>
              </a:ext>
            </a:extLst>
          </p:cNvPr>
          <p:cNvGrpSpPr/>
          <p:nvPr/>
        </p:nvGrpSpPr>
        <p:grpSpPr>
          <a:xfrm>
            <a:off x="1132115" y="1054249"/>
            <a:ext cx="12366173" cy="6889583"/>
            <a:chOff x="1132115" y="322427"/>
            <a:chExt cx="12366173" cy="7402256"/>
          </a:xfrm>
        </p:grpSpPr>
        <p:sp>
          <p:nvSpPr>
            <p:cNvPr id="111" name="Rectangle 110">
              <a:extLst>
                <a:ext uri="{FF2B5EF4-FFF2-40B4-BE49-F238E27FC236}">
                  <a16:creationId xmlns:a16="http://schemas.microsoft.com/office/drawing/2014/main" id="{42077450-0C7E-443A-A73A-9B4A55794CB8}"/>
                </a:ext>
              </a:extLst>
            </p:cNvPr>
            <p:cNvSpPr/>
            <p:nvPr/>
          </p:nvSpPr>
          <p:spPr>
            <a:xfrm rot="233751">
              <a:off x="8586385" y="3287074"/>
              <a:ext cx="4456642" cy="830932"/>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112" name="Rectangle 111">
              <a:extLst>
                <a:ext uri="{FF2B5EF4-FFF2-40B4-BE49-F238E27FC236}">
                  <a16:creationId xmlns:a16="http://schemas.microsoft.com/office/drawing/2014/main" id="{0AADF048-DBC4-4142-A999-3298510D4395}"/>
                </a:ext>
              </a:extLst>
            </p:cNvPr>
            <p:cNvSpPr/>
            <p:nvPr/>
          </p:nvSpPr>
          <p:spPr>
            <a:xfrm rot="233751">
              <a:off x="8626298" y="5165690"/>
              <a:ext cx="4456642" cy="830932"/>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8E4D5372-461A-4CED-8BAB-8419E2141F40}"/>
                </a:ext>
              </a:extLst>
            </p:cNvPr>
            <p:cNvSpPr/>
            <p:nvPr/>
          </p:nvSpPr>
          <p:spPr>
            <a:xfrm rot="233751">
              <a:off x="8573551" y="6893751"/>
              <a:ext cx="4456642" cy="830932"/>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100" name="Rectangle 99">
              <a:extLst>
                <a:ext uri="{FF2B5EF4-FFF2-40B4-BE49-F238E27FC236}">
                  <a16:creationId xmlns:a16="http://schemas.microsoft.com/office/drawing/2014/main" id="{87ECF946-7AA2-4272-83F7-10AEFE7576CC}"/>
                </a:ext>
              </a:extLst>
            </p:cNvPr>
            <p:cNvSpPr/>
            <p:nvPr/>
          </p:nvSpPr>
          <p:spPr>
            <a:xfrm rot="21353261">
              <a:off x="1549904" y="3296696"/>
              <a:ext cx="4456642" cy="830932"/>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3BBA0831-8FCF-4446-A962-6D72015C5443}"/>
                </a:ext>
              </a:extLst>
            </p:cNvPr>
            <p:cNvSpPr/>
            <p:nvPr/>
          </p:nvSpPr>
          <p:spPr>
            <a:xfrm rot="21353261">
              <a:off x="1493592" y="5099241"/>
              <a:ext cx="4456642" cy="830932"/>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C1C1FC39-2CB5-4DC3-A101-D777725AF3A8}"/>
                </a:ext>
              </a:extLst>
            </p:cNvPr>
            <p:cNvSpPr/>
            <p:nvPr/>
          </p:nvSpPr>
          <p:spPr>
            <a:xfrm rot="21353261">
              <a:off x="1437279" y="6883188"/>
              <a:ext cx="4456642" cy="830932"/>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99" name="Rectangle 98">
              <a:extLst>
                <a:ext uri="{FF2B5EF4-FFF2-40B4-BE49-F238E27FC236}">
                  <a16:creationId xmlns:a16="http://schemas.microsoft.com/office/drawing/2014/main" id="{E9A0F7B5-C465-475C-9AD6-C5A696D099F4}"/>
                </a:ext>
              </a:extLst>
            </p:cNvPr>
            <p:cNvSpPr/>
            <p:nvPr/>
          </p:nvSpPr>
          <p:spPr>
            <a:xfrm rot="233751">
              <a:off x="8669750" y="1485686"/>
              <a:ext cx="4456642" cy="830932"/>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130DBA4B-D393-480A-B9D1-601A85357B1C}"/>
                </a:ext>
              </a:extLst>
            </p:cNvPr>
            <p:cNvSpPr/>
            <p:nvPr/>
          </p:nvSpPr>
          <p:spPr>
            <a:xfrm rot="21353261">
              <a:off x="1599227" y="1456456"/>
              <a:ext cx="4456642" cy="830932"/>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7" name="Rectangle: Rounded Corners 6">
              <a:extLst>
                <a:ext uri="{FF2B5EF4-FFF2-40B4-BE49-F238E27FC236}">
                  <a16:creationId xmlns:a16="http://schemas.microsoft.com/office/drawing/2014/main" id="{69796038-62E7-4081-82DC-7B1141DBC49D}"/>
                </a:ext>
              </a:extLst>
            </p:cNvPr>
            <p:cNvSpPr/>
            <p:nvPr/>
          </p:nvSpPr>
          <p:spPr>
            <a:xfrm>
              <a:off x="7785465" y="734339"/>
              <a:ext cx="5712823" cy="1254035"/>
            </a:xfrm>
            <a:prstGeom prst="roundRect">
              <a:avLst/>
            </a:prstGeom>
            <a:gradFill flip="none" rotWithShape="1">
              <a:gsLst>
                <a:gs pos="0">
                  <a:srgbClr val="009999"/>
                </a:gs>
                <a:gs pos="100000">
                  <a:srgbClr val="0066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25" name="Rectangle: Rounded Corners 24">
              <a:extLst>
                <a:ext uri="{FF2B5EF4-FFF2-40B4-BE49-F238E27FC236}">
                  <a16:creationId xmlns:a16="http://schemas.microsoft.com/office/drawing/2014/main" id="{01B07D27-5F3C-4187-8A39-3873271FD750}"/>
                </a:ext>
              </a:extLst>
            </p:cNvPr>
            <p:cNvSpPr/>
            <p:nvPr/>
          </p:nvSpPr>
          <p:spPr>
            <a:xfrm>
              <a:off x="1132115" y="2516041"/>
              <a:ext cx="5712823" cy="1254035"/>
            </a:xfrm>
            <a:prstGeom prst="roundRect">
              <a:avLst/>
            </a:prstGeom>
            <a:gradFill flip="none" rotWithShape="1">
              <a:gsLst>
                <a:gs pos="0">
                  <a:srgbClr val="CC66FF"/>
                </a:gs>
                <a:gs pos="100000">
                  <a:srgbClr val="CC00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prstClr val="white"/>
                </a:solidFill>
                <a:latin typeface="Calibri" panose="020F0502020204030204"/>
              </a:endParaRPr>
            </a:p>
          </p:txBody>
        </p:sp>
        <p:sp>
          <p:nvSpPr>
            <p:cNvPr id="28" name="Rectangle: Rounded Corners 27">
              <a:extLst>
                <a:ext uri="{FF2B5EF4-FFF2-40B4-BE49-F238E27FC236}">
                  <a16:creationId xmlns:a16="http://schemas.microsoft.com/office/drawing/2014/main" id="{C405D8CC-F819-4AF7-A6BA-98DE6B2A4C40}"/>
                </a:ext>
              </a:extLst>
            </p:cNvPr>
            <p:cNvSpPr/>
            <p:nvPr/>
          </p:nvSpPr>
          <p:spPr>
            <a:xfrm>
              <a:off x="7785465" y="2536273"/>
              <a:ext cx="5712823" cy="1254035"/>
            </a:xfrm>
            <a:prstGeom prst="roundRect">
              <a:avLst/>
            </a:prstGeom>
            <a:gradFill flip="none" rotWithShape="1">
              <a:gsLst>
                <a:gs pos="0">
                  <a:srgbClr val="FF6600"/>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prstClr val="white"/>
                </a:solidFill>
                <a:latin typeface="Calibri" panose="020F0502020204030204"/>
              </a:endParaRPr>
            </a:p>
          </p:txBody>
        </p:sp>
        <p:sp>
          <p:nvSpPr>
            <p:cNvPr id="43" name="Rectangle: Rounded Corners 42">
              <a:extLst>
                <a:ext uri="{FF2B5EF4-FFF2-40B4-BE49-F238E27FC236}">
                  <a16:creationId xmlns:a16="http://schemas.microsoft.com/office/drawing/2014/main" id="{DE830059-A02E-42F3-A5C5-DF9FD969E140}"/>
                </a:ext>
              </a:extLst>
            </p:cNvPr>
            <p:cNvSpPr/>
            <p:nvPr/>
          </p:nvSpPr>
          <p:spPr>
            <a:xfrm>
              <a:off x="1132115" y="4352811"/>
              <a:ext cx="5712823" cy="1254035"/>
            </a:xfrm>
            <a:prstGeom prst="roundRect">
              <a:avLst/>
            </a:prstGeom>
            <a:gradFill flip="none" rotWithShape="1">
              <a:gsLst>
                <a:gs pos="0">
                  <a:srgbClr val="9966FF"/>
                </a:gs>
                <a:gs pos="100000">
                  <a:srgbClr val="6666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prstClr val="white"/>
                </a:solidFill>
                <a:latin typeface="Calibri" panose="020F0502020204030204"/>
              </a:endParaRPr>
            </a:p>
          </p:txBody>
        </p:sp>
        <p:sp>
          <p:nvSpPr>
            <p:cNvPr id="46" name="Rectangle: Rounded Corners 45">
              <a:extLst>
                <a:ext uri="{FF2B5EF4-FFF2-40B4-BE49-F238E27FC236}">
                  <a16:creationId xmlns:a16="http://schemas.microsoft.com/office/drawing/2014/main" id="{3321099F-E474-4D69-B7DB-085ECE1B606C}"/>
                </a:ext>
              </a:extLst>
            </p:cNvPr>
            <p:cNvSpPr/>
            <p:nvPr/>
          </p:nvSpPr>
          <p:spPr>
            <a:xfrm>
              <a:off x="7785465" y="4373043"/>
              <a:ext cx="5712823" cy="1254035"/>
            </a:xfrm>
            <a:prstGeom prst="roundRect">
              <a:avLst/>
            </a:prstGeom>
            <a:gradFill flip="none" rotWithShape="1">
              <a:gsLst>
                <a:gs pos="0">
                  <a:srgbClr val="77EE00"/>
                </a:gs>
                <a:gs pos="100000">
                  <a:srgbClr val="00CC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prstClr val="white"/>
                </a:solidFill>
                <a:latin typeface="Calibri" panose="020F0502020204030204"/>
              </a:endParaRPr>
            </a:p>
          </p:txBody>
        </p:sp>
        <p:sp>
          <p:nvSpPr>
            <p:cNvPr id="64" name="Rectangle: Rounded Corners 63">
              <a:extLst>
                <a:ext uri="{FF2B5EF4-FFF2-40B4-BE49-F238E27FC236}">
                  <a16:creationId xmlns:a16="http://schemas.microsoft.com/office/drawing/2014/main" id="{C1971680-57A4-4420-B90B-26B9F2B2C5B6}"/>
                </a:ext>
              </a:extLst>
            </p:cNvPr>
            <p:cNvSpPr/>
            <p:nvPr/>
          </p:nvSpPr>
          <p:spPr>
            <a:xfrm>
              <a:off x="7785465" y="6122728"/>
              <a:ext cx="5712823" cy="1254035"/>
            </a:xfrm>
            <a:prstGeom prst="roundRect">
              <a:avLst/>
            </a:prstGeom>
            <a:gradFill flip="none" rotWithShape="1">
              <a:gsLst>
                <a:gs pos="0">
                  <a:srgbClr val="CC9900"/>
                </a:gs>
                <a:gs pos="100000">
                  <a:srgbClr val="99663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61" name="Rectangle: Rounded Corners 60">
              <a:extLst>
                <a:ext uri="{FF2B5EF4-FFF2-40B4-BE49-F238E27FC236}">
                  <a16:creationId xmlns:a16="http://schemas.microsoft.com/office/drawing/2014/main" id="{2D5D2ABB-C3C4-4B26-94F2-1A8CC53B7C50}"/>
                </a:ext>
              </a:extLst>
            </p:cNvPr>
            <p:cNvSpPr/>
            <p:nvPr/>
          </p:nvSpPr>
          <p:spPr>
            <a:xfrm>
              <a:off x="1132115" y="6102496"/>
              <a:ext cx="5712823" cy="1254035"/>
            </a:xfrm>
            <a:prstGeom prst="roundRect">
              <a:avLst/>
            </a:prstGeom>
            <a:gradFill flip="none" rotWithShape="1">
              <a:gsLst>
                <a:gs pos="0">
                  <a:srgbClr val="00CCFF"/>
                </a:gs>
                <a:gs pos="100000">
                  <a:srgbClr val="0000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3" name="Rectangle: Rounded Corners 2">
              <a:extLst>
                <a:ext uri="{FF2B5EF4-FFF2-40B4-BE49-F238E27FC236}">
                  <a16:creationId xmlns:a16="http://schemas.microsoft.com/office/drawing/2014/main" id="{93024A06-1686-4D65-88B5-664C60939CCA}"/>
                </a:ext>
              </a:extLst>
            </p:cNvPr>
            <p:cNvSpPr/>
            <p:nvPr/>
          </p:nvSpPr>
          <p:spPr>
            <a:xfrm>
              <a:off x="1132115" y="714107"/>
              <a:ext cx="5712823" cy="1254035"/>
            </a:xfrm>
            <a:prstGeom prst="roundRect">
              <a:avLst/>
            </a:prstGeom>
            <a:gradFill flip="none" rotWithShape="1">
              <a:gsLst>
                <a:gs pos="0">
                  <a:srgbClr val="FFBA00"/>
                </a:gs>
                <a:gs pos="100000">
                  <a:srgbClr val="CC33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101" name="Group 100">
              <a:extLst>
                <a:ext uri="{FF2B5EF4-FFF2-40B4-BE49-F238E27FC236}">
                  <a16:creationId xmlns:a16="http://schemas.microsoft.com/office/drawing/2014/main" id="{2906E2AE-DE58-47C7-8FF9-F88A1C2578F7}"/>
                </a:ext>
              </a:extLst>
            </p:cNvPr>
            <p:cNvGrpSpPr/>
            <p:nvPr/>
          </p:nvGrpSpPr>
          <p:grpSpPr>
            <a:xfrm>
              <a:off x="1442609" y="810903"/>
              <a:ext cx="5056665" cy="1076419"/>
              <a:chOff x="1202173" y="675752"/>
              <a:chExt cx="4213888" cy="897016"/>
            </a:xfrm>
          </p:grpSpPr>
          <p:sp>
            <p:nvSpPr>
              <p:cNvPr id="5" name="Rectangle: Rounded Corners 4">
                <a:extLst>
                  <a:ext uri="{FF2B5EF4-FFF2-40B4-BE49-F238E27FC236}">
                    <a16:creationId xmlns:a16="http://schemas.microsoft.com/office/drawing/2014/main" id="{9C98BF77-8359-40EC-BC8F-E7AD0136D7A6}"/>
                  </a:ext>
                </a:extLst>
              </p:cNvPr>
              <p:cNvSpPr/>
              <p:nvPr/>
            </p:nvSpPr>
            <p:spPr>
              <a:xfrm>
                <a:off x="1202173" y="694343"/>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92" name="Group 91">
                <a:extLst>
                  <a:ext uri="{FF2B5EF4-FFF2-40B4-BE49-F238E27FC236}">
                    <a16:creationId xmlns:a16="http://schemas.microsoft.com/office/drawing/2014/main" id="{3AF2877F-7970-4B4F-ADAE-6970978F000E}"/>
                  </a:ext>
                </a:extLst>
              </p:cNvPr>
              <p:cNvGrpSpPr/>
              <p:nvPr/>
            </p:nvGrpSpPr>
            <p:grpSpPr>
              <a:xfrm>
                <a:off x="1327153" y="675752"/>
                <a:ext cx="3762575" cy="897016"/>
                <a:chOff x="1327153" y="675752"/>
                <a:chExt cx="3762575" cy="897016"/>
              </a:xfrm>
            </p:grpSpPr>
            <p:cxnSp>
              <p:nvCxnSpPr>
                <p:cNvPr id="11" name="Straight Connector 10">
                  <a:extLst>
                    <a:ext uri="{FF2B5EF4-FFF2-40B4-BE49-F238E27FC236}">
                      <a16:creationId xmlns:a16="http://schemas.microsoft.com/office/drawing/2014/main" id="{CAECB319-E3B1-468F-B8E1-1D8F4A53E6EE}"/>
                    </a:ext>
                  </a:extLst>
                </p:cNvPr>
                <p:cNvCxnSpPr/>
                <p:nvPr/>
              </p:nvCxnSpPr>
              <p:spPr>
                <a:xfrm>
                  <a:off x="2075544" y="762003"/>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95A9ECF-65DE-4B0B-9099-0C450F46C253}"/>
                    </a:ext>
                  </a:extLst>
                </p:cNvPr>
                <p:cNvSpPr txBox="1"/>
                <p:nvPr/>
              </p:nvSpPr>
              <p:spPr>
                <a:xfrm>
                  <a:off x="1327153" y="849948"/>
                  <a:ext cx="568150" cy="523575"/>
                </a:xfrm>
                <a:prstGeom prst="rect">
                  <a:avLst/>
                </a:prstGeom>
                <a:noFill/>
              </p:spPr>
              <p:txBody>
                <a:bodyPr wrap="square" rtlCol="0">
                  <a:spAutoFit/>
                </a:bodyPr>
                <a:lstStyle/>
                <a:p>
                  <a:pPr algn="ctr" defTabSz="1097280"/>
                  <a:r>
                    <a:rPr lang="en-US" sz="3200" b="1" dirty="0">
                      <a:solidFill>
                        <a:prstClr val="black"/>
                      </a:solidFill>
                      <a:latin typeface="Century Gothic" panose="020B0502020202020204" pitchFamily="34" charset="0"/>
                    </a:rPr>
                    <a:t>01</a:t>
                  </a:r>
                </a:p>
              </p:txBody>
            </p:sp>
            <p:sp>
              <p:nvSpPr>
                <p:cNvPr id="14" name="TextBox 13">
                  <a:extLst>
                    <a:ext uri="{FF2B5EF4-FFF2-40B4-BE49-F238E27FC236}">
                      <a16:creationId xmlns:a16="http://schemas.microsoft.com/office/drawing/2014/main" id="{673F2668-8A41-4A21-BE07-E7704BD2A973}"/>
                    </a:ext>
                  </a:extLst>
                </p:cNvPr>
                <p:cNvSpPr txBox="1"/>
                <p:nvPr/>
              </p:nvSpPr>
              <p:spPr>
                <a:xfrm>
                  <a:off x="2139135" y="675752"/>
                  <a:ext cx="2556744" cy="281077"/>
                </a:xfrm>
                <a:prstGeom prst="rect">
                  <a:avLst/>
                </a:prstGeom>
                <a:noFill/>
              </p:spPr>
              <p:txBody>
                <a:bodyPr wrap="square" rtlCol="0">
                  <a:spAutoFit/>
                </a:bodyPr>
                <a:lstStyle/>
                <a:p>
                  <a:pPr defTabSz="1097280"/>
                  <a:r>
                    <a:rPr lang="en-US" sz="1440" b="1" dirty="0">
                      <a:solidFill>
                        <a:srgbClr val="CC3300"/>
                      </a:solidFill>
                      <a:latin typeface="Century Gothic" panose="020B0502020202020204" pitchFamily="34" charset="0"/>
                    </a:rPr>
                    <a:t>Cleaned the Data</a:t>
                  </a:r>
                </a:p>
              </p:txBody>
            </p:sp>
            <p:sp>
              <p:nvSpPr>
                <p:cNvPr id="15" name="TextBox 14">
                  <a:extLst>
                    <a:ext uri="{FF2B5EF4-FFF2-40B4-BE49-F238E27FC236}">
                      <a16:creationId xmlns:a16="http://schemas.microsoft.com/office/drawing/2014/main" id="{BC0643BC-33BD-4F85-A279-CCAC7AC8813E}"/>
                    </a:ext>
                  </a:extLst>
                </p:cNvPr>
                <p:cNvSpPr txBox="1"/>
                <p:nvPr/>
              </p:nvSpPr>
              <p:spPr>
                <a:xfrm>
                  <a:off x="2122312" y="870075"/>
                  <a:ext cx="2368580" cy="702693"/>
                </a:xfrm>
                <a:prstGeom prst="rect">
                  <a:avLst/>
                </a:prstGeom>
                <a:noFill/>
              </p:spPr>
              <p:txBody>
                <a:bodyPr wrap="square" rtlCol="0">
                  <a:spAutoFit/>
                </a:bodyPr>
                <a:lstStyle/>
                <a:p>
                  <a:pPr algn="l">
                    <a:buFont typeface="Arial" panose="020B0604020202020204" pitchFamily="34" charset="0"/>
                    <a:buChar char="•"/>
                  </a:pPr>
                  <a:r>
                    <a:rPr lang="en-IN" sz="900" b="0" i="0" dirty="0">
                      <a:solidFill>
                        <a:schemeClr val="tx2">
                          <a:lumMod val="75000"/>
                          <a:lumOff val="25000"/>
                        </a:schemeClr>
                      </a:solidFill>
                      <a:effectLst/>
                      <a:latin typeface="Tw Cen MT" panose="020B0602020104020603" pitchFamily="34" charset="0"/>
                    </a:rPr>
                    <a:t> Fixed missing information by filling in gaps with average values for numbers and the most common type for names.</a:t>
                  </a:r>
                </a:p>
                <a:p>
                  <a:pPr algn="l">
                    <a:buFont typeface="Arial" panose="020B0604020202020204" pitchFamily="34" charset="0"/>
                    <a:buChar char="•"/>
                  </a:pPr>
                  <a:r>
                    <a:rPr lang="en-IN" sz="900" b="0" i="0" dirty="0">
                      <a:solidFill>
                        <a:schemeClr val="tx2">
                          <a:lumMod val="75000"/>
                          <a:lumOff val="25000"/>
                        </a:schemeClr>
                      </a:solidFill>
                      <a:effectLst/>
                      <a:latin typeface="Tw Cen MT" panose="020B0602020104020603" pitchFamily="34" charset="0"/>
                    </a:rPr>
                    <a:t> Found and limited extreme values to keep the data accurate.</a:t>
                  </a:r>
                </a:p>
              </p:txBody>
            </p:sp>
            <p:pic>
              <p:nvPicPr>
                <p:cNvPr id="10" name="Graphic 9" descr="Bullseye">
                  <a:extLst>
                    <a:ext uri="{FF2B5EF4-FFF2-40B4-BE49-F238E27FC236}">
                      <a16:creationId xmlns:a16="http://schemas.microsoft.com/office/drawing/2014/main" id="{349559D1-A934-4D40-935E-51FD5AB2BE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2528" y="879872"/>
                  <a:ext cx="457200" cy="457200"/>
                </a:xfrm>
                <a:prstGeom prst="rect">
                  <a:avLst/>
                </a:prstGeom>
              </p:spPr>
            </p:pic>
          </p:grpSp>
        </p:grpSp>
        <p:sp>
          <p:nvSpPr>
            <p:cNvPr id="2" name="Rectangle: Rounded Corners 1">
              <a:extLst>
                <a:ext uri="{FF2B5EF4-FFF2-40B4-BE49-F238E27FC236}">
                  <a16:creationId xmlns:a16="http://schemas.microsoft.com/office/drawing/2014/main" id="{A1182707-A74A-4892-94E9-3A75C88459A6}"/>
                </a:ext>
              </a:extLst>
            </p:cNvPr>
            <p:cNvSpPr/>
            <p:nvPr/>
          </p:nvSpPr>
          <p:spPr>
            <a:xfrm>
              <a:off x="6499274" y="322427"/>
              <a:ext cx="1631852" cy="7375745"/>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108" name="Group 107">
              <a:extLst>
                <a:ext uri="{FF2B5EF4-FFF2-40B4-BE49-F238E27FC236}">
                  <a16:creationId xmlns:a16="http://schemas.microsoft.com/office/drawing/2014/main" id="{A84E62EC-2151-463D-BA9D-3AD67FB8BAD9}"/>
                </a:ext>
              </a:extLst>
            </p:cNvPr>
            <p:cNvGrpSpPr/>
            <p:nvPr/>
          </p:nvGrpSpPr>
          <p:grpSpPr>
            <a:xfrm>
              <a:off x="8137996" y="852810"/>
              <a:ext cx="5056667" cy="1015825"/>
              <a:chOff x="6781662" y="710675"/>
              <a:chExt cx="4213888" cy="846520"/>
            </a:xfrm>
          </p:grpSpPr>
          <p:sp>
            <p:nvSpPr>
              <p:cNvPr id="8" name="Rectangle: Rounded Corners 7">
                <a:extLst>
                  <a:ext uri="{FF2B5EF4-FFF2-40B4-BE49-F238E27FC236}">
                    <a16:creationId xmlns:a16="http://schemas.microsoft.com/office/drawing/2014/main" id="{CECD3A9D-C8DB-418D-BC43-A596CE5DDD92}"/>
                  </a:ext>
                </a:extLst>
              </p:cNvPr>
              <p:cNvSpPr/>
              <p:nvPr/>
            </p:nvSpPr>
            <p:spPr>
              <a:xfrm>
                <a:off x="6781662" y="710675"/>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107" name="Group 106">
                <a:extLst>
                  <a:ext uri="{FF2B5EF4-FFF2-40B4-BE49-F238E27FC236}">
                    <a16:creationId xmlns:a16="http://schemas.microsoft.com/office/drawing/2014/main" id="{2F2084A1-BFB1-4A68-9145-E73110E85471}"/>
                  </a:ext>
                </a:extLst>
              </p:cNvPr>
              <p:cNvGrpSpPr/>
              <p:nvPr/>
            </p:nvGrpSpPr>
            <p:grpSpPr>
              <a:xfrm>
                <a:off x="7120369" y="725316"/>
                <a:ext cx="3301985" cy="818430"/>
                <a:chOff x="7120369" y="725316"/>
                <a:chExt cx="3301985" cy="818430"/>
              </a:xfrm>
            </p:grpSpPr>
            <p:cxnSp>
              <p:nvCxnSpPr>
                <p:cNvPr id="16" name="Straight Connector 15">
                  <a:extLst>
                    <a:ext uri="{FF2B5EF4-FFF2-40B4-BE49-F238E27FC236}">
                      <a16:creationId xmlns:a16="http://schemas.microsoft.com/office/drawing/2014/main" id="{1C7AE7A8-1664-4819-997A-B95BB34D0294}"/>
                    </a:ext>
                  </a:extLst>
                </p:cNvPr>
                <p:cNvCxnSpPr>
                  <a:cxnSpLocks/>
                </p:cNvCxnSpPr>
                <p:nvPr/>
              </p:nvCxnSpPr>
              <p:spPr>
                <a:xfrm>
                  <a:off x="7823179" y="885879"/>
                  <a:ext cx="0" cy="5991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51E927-0FDC-4026-8B3E-85765CE90103}"/>
                    </a:ext>
                  </a:extLst>
                </p:cNvPr>
                <p:cNvSpPr txBox="1"/>
                <p:nvPr/>
              </p:nvSpPr>
              <p:spPr>
                <a:xfrm>
                  <a:off x="7120369" y="917528"/>
                  <a:ext cx="568150" cy="523574"/>
                </a:xfrm>
                <a:prstGeom prst="rect">
                  <a:avLst/>
                </a:prstGeom>
                <a:noFill/>
              </p:spPr>
              <p:txBody>
                <a:bodyPr wrap="square" rtlCol="0">
                  <a:spAutoFit/>
                </a:bodyPr>
                <a:lstStyle/>
                <a:p>
                  <a:pPr algn="ctr" defTabSz="1097280"/>
                  <a:r>
                    <a:rPr lang="en-US" sz="3200" b="1" dirty="0">
                      <a:solidFill>
                        <a:prstClr val="black"/>
                      </a:solidFill>
                      <a:latin typeface="Century Gothic" panose="020B0502020202020204" pitchFamily="34" charset="0"/>
                    </a:rPr>
                    <a:t>02</a:t>
                  </a:r>
                </a:p>
              </p:txBody>
            </p:sp>
            <p:sp>
              <p:nvSpPr>
                <p:cNvPr id="19" name="TextBox 18">
                  <a:extLst>
                    <a:ext uri="{FF2B5EF4-FFF2-40B4-BE49-F238E27FC236}">
                      <a16:creationId xmlns:a16="http://schemas.microsoft.com/office/drawing/2014/main" id="{0CE0E28E-0B06-4954-B8F3-B619B2E33E3F}"/>
                    </a:ext>
                  </a:extLst>
                </p:cNvPr>
                <p:cNvSpPr txBox="1"/>
                <p:nvPr/>
              </p:nvSpPr>
              <p:spPr>
                <a:xfrm>
                  <a:off x="7912650" y="725316"/>
                  <a:ext cx="2204090" cy="281077"/>
                </a:xfrm>
                <a:prstGeom prst="rect">
                  <a:avLst/>
                </a:prstGeom>
                <a:noFill/>
              </p:spPr>
              <p:txBody>
                <a:bodyPr wrap="square" rtlCol="0">
                  <a:spAutoFit/>
                </a:bodyPr>
                <a:lstStyle/>
                <a:p>
                  <a:pPr defTabSz="1097280"/>
                  <a:r>
                    <a:rPr lang="en-US" sz="1440" b="1" dirty="0">
                      <a:solidFill>
                        <a:srgbClr val="005B5B"/>
                      </a:solidFill>
                      <a:latin typeface="Century Gothic" panose="020B0502020202020204" pitchFamily="34" charset="0"/>
                    </a:rPr>
                    <a:t>Combined Data</a:t>
                  </a:r>
                </a:p>
              </p:txBody>
            </p:sp>
            <p:sp>
              <p:nvSpPr>
                <p:cNvPr id="20" name="TextBox 19">
                  <a:extLst>
                    <a:ext uri="{FF2B5EF4-FFF2-40B4-BE49-F238E27FC236}">
                      <a16:creationId xmlns:a16="http://schemas.microsoft.com/office/drawing/2014/main" id="{B9DE6633-D782-4DE9-AD27-B166902236FA}"/>
                    </a:ext>
                  </a:extLst>
                </p:cNvPr>
                <p:cNvSpPr txBox="1"/>
                <p:nvPr/>
              </p:nvSpPr>
              <p:spPr>
                <a:xfrm>
                  <a:off x="7895253" y="1006393"/>
                  <a:ext cx="2527101" cy="537353"/>
                </a:xfrm>
                <a:prstGeom prst="rect">
                  <a:avLst/>
                </a:prstGeom>
                <a:noFill/>
              </p:spPr>
              <p:txBody>
                <a:bodyPr wrap="square" rtlCol="0">
                  <a:spAutoFit/>
                </a:bodyPr>
                <a:lstStyle/>
                <a:p>
                  <a:pPr algn="l">
                    <a:buFont typeface="Arial" panose="020B0604020202020204" pitchFamily="34" charset="0"/>
                    <a:buChar char="•"/>
                  </a:pPr>
                  <a:r>
                    <a:rPr lang="en-IN" sz="1100" b="0" i="0" dirty="0">
                      <a:solidFill>
                        <a:schemeClr val="tx2">
                          <a:lumMod val="75000"/>
                          <a:lumOff val="25000"/>
                        </a:schemeClr>
                      </a:solidFill>
                      <a:effectLst/>
                      <a:latin typeface="Tw Cen MT" panose="020B0602020104020603" pitchFamily="34" charset="0"/>
                    </a:rPr>
                    <a:t> Grouped information by customer to get average performance metrics like data retransmission and speed.</a:t>
                  </a:r>
                </a:p>
              </p:txBody>
            </p:sp>
          </p:grpSp>
        </p:grpSp>
        <p:sp>
          <p:nvSpPr>
            <p:cNvPr id="6" name="Rectangle: Top Corners Rounded 5">
              <a:extLst>
                <a:ext uri="{FF2B5EF4-FFF2-40B4-BE49-F238E27FC236}">
                  <a16:creationId xmlns:a16="http://schemas.microsoft.com/office/drawing/2014/main" id="{2CACAE4E-EB93-4153-8833-7745AC64FB9C}"/>
                </a:ext>
              </a:extLst>
            </p:cNvPr>
            <p:cNvSpPr/>
            <p:nvPr/>
          </p:nvSpPr>
          <p:spPr>
            <a:xfrm rot="5400000">
              <a:off x="6011592" y="1132119"/>
              <a:ext cx="975360" cy="418012"/>
            </a:xfrm>
            <a:prstGeom prst="round2SameRect">
              <a:avLst/>
            </a:prstGeom>
            <a:gradFill>
              <a:gsLst>
                <a:gs pos="81400">
                  <a:srgbClr val="D64700"/>
                </a:gs>
                <a:gs pos="7000">
                  <a:srgbClr val="FF9900"/>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9" name="Rectangle: Top Corners Rounded 8">
              <a:extLst>
                <a:ext uri="{FF2B5EF4-FFF2-40B4-BE49-F238E27FC236}">
                  <a16:creationId xmlns:a16="http://schemas.microsoft.com/office/drawing/2014/main" id="{95BE17D1-5031-42D4-8D82-B4C5C6F7B12B}"/>
                </a:ext>
              </a:extLst>
            </p:cNvPr>
            <p:cNvSpPr/>
            <p:nvPr/>
          </p:nvSpPr>
          <p:spPr>
            <a:xfrm rot="5400000">
              <a:off x="7643444" y="1132120"/>
              <a:ext cx="975360" cy="418012"/>
            </a:xfrm>
            <a:prstGeom prst="round2SameRect">
              <a:avLst/>
            </a:prstGeom>
            <a:gradFill flip="none" rotWithShape="1">
              <a:gsLst>
                <a:gs pos="10000">
                  <a:srgbClr val="009999"/>
                </a:gs>
                <a:gs pos="80560">
                  <a:srgbClr val="007171"/>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102" name="Group 101">
              <a:extLst>
                <a:ext uri="{FF2B5EF4-FFF2-40B4-BE49-F238E27FC236}">
                  <a16:creationId xmlns:a16="http://schemas.microsoft.com/office/drawing/2014/main" id="{00D7D7F5-D5AA-49D1-A6FF-63CC39C59807}"/>
                </a:ext>
              </a:extLst>
            </p:cNvPr>
            <p:cNvGrpSpPr/>
            <p:nvPr/>
          </p:nvGrpSpPr>
          <p:grpSpPr>
            <a:xfrm>
              <a:off x="1442609" y="2609414"/>
              <a:ext cx="5056665" cy="1041554"/>
              <a:chOff x="1202173" y="2174512"/>
              <a:chExt cx="4213888" cy="867962"/>
            </a:xfrm>
          </p:grpSpPr>
          <p:sp>
            <p:nvSpPr>
              <p:cNvPr id="26" name="Rectangle: Rounded Corners 25">
                <a:extLst>
                  <a:ext uri="{FF2B5EF4-FFF2-40B4-BE49-F238E27FC236}">
                    <a16:creationId xmlns:a16="http://schemas.microsoft.com/office/drawing/2014/main" id="{636526F6-B06C-4FB6-BFCA-E85EAE12B876}"/>
                  </a:ext>
                </a:extLst>
              </p:cNvPr>
              <p:cNvSpPr/>
              <p:nvPr/>
            </p:nvSpPr>
            <p:spPr>
              <a:xfrm>
                <a:off x="1202173" y="2195954"/>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93" name="Group 92">
                <a:extLst>
                  <a:ext uri="{FF2B5EF4-FFF2-40B4-BE49-F238E27FC236}">
                    <a16:creationId xmlns:a16="http://schemas.microsoft.com/office/drawing/2014/main" id="{5A5F5ED0-D16B-4E57-87B3-F1182A349249}"/>
                  </a:ext>
                </a:extLst>
              </p:cNvPr>
              <p:cNvGrpSpPr/>
              <p:nvPr/>
            </p:nvGrpSpPr>
            <p:grpSpPr>
              <a:xfrm>
                <a:off x="1326352" y="2174512"/>
                <a:ext cx="3731737" cy="800302"/>
                <a:chOff x="1326352" y="2174512"/>
                <a:chExt cx="3731737" cy="800302"/>
              </a:xfrm>
            </p:grpSpPr>
            <p:cxnSp>
              <p:nvCxnSpPr>
                <p:cNvPr id="31" name="Straight Connector 30">
                  <a:extLst>
                    <a:ext uri="{FF2B5EF4-FFF2-40B4-BE49-F238E27FC236}">
                      <a16:creationId xmlns:a16="http://schemas.microsoft.com/office/drawing/2014/main" id="{97BD18AB-7DFA-461E-AF73-56DB73CF8B9C}"/>
                    </a:ext>
                  </a:extLst>
                </p:cNvPr>
                <p:cNvCxnSpPr/>
                <p:nvPr/>
              </p:nvCxnSpPr>
              <p:spPr>
                <a:xfrm>
                  <a:off x="2075544" y="2263614"/>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0A71AC2-23EB-413B-89EF-6ECEF7A5F3AE}"/>
                    </a:ext>
                  </a:extLst>
                </p:cNvPr>
                <p:cNvSpPr txBox="1"/>
                <p:nvPr/>
              </p:nvSpPr>
              <p:spPr>
                <a:xfrm>
                  <a:off x="1326352" y="2369262"/>
                  <a:ext cx="568150" cy="523575"/>
                </a:xfrm>
                <a:prstGeom prst="rect">
                  <a:avLst/>
                </a:prstGeom>
                <a:noFill/>
              </p:spPr>
              <p:txBody>
                <a:bodyPr wrap="square" rtlCol="0">
                  <a:spAutoFit/>
                </a:bodyPr>
                <a:lstStyle/>
                <a:p>
                  <a:pPr algn="ctr" defTabSz="1097280"/>
                  <a:r>
                    <a:rPr lang="en-US" sz="3200" b="1" dirty="0">
                      <a:solidFill>
                        <a:prstClr val="black"/>
                      </a:solidFill>
                      <a:latin typeface="Century Gothic" panose="020B0502020202020204" pitchFamily="34" charset="0"/>
                    </a:rPr>
                    <a:t>03</a:t>
                  </a:r>
                </a:p>
              </p:txBody>
            </p:sp>
            <p:sp>
              <p:nvSpPr>
                <p:cNvPr id="34" name="TextBox 33">
                  <a:extLst>
                    <a:ext uri="{FF2B5EF4-FFF2-40B4-BE49-F238E27FC236}">
                      <a16:creationId xmlns:a16="http://schemas.microsoft.com/office/drawing/2014/main" id="{92A6D710-6395-4807-B932-812BE3D83FEF}"/>
                    </a:ext>
                  </a:extLst>
                </p:cNvPr>
                <p:cNvSpPr txBox="1"/>
                <p:nvPr/>
              </p:nvSpPr>
              <p:spPr>
                <a:xfrm>
                  <a:off x="2117974" y="2174512"/>
                  <a:ext cx="2556744" cy="281077"/>
                </a:xfrm>
                <a:prstGeom prst="rect">
                  <a:avLst/>
                </a:prstGeom>
                <a:noFill/>
              </p:spPr>
              <p:txBody>
                <a:bodyPr wrap="square" rtlCol="0">
                  <a:spAutoFit/>
                </a:bodyPr>
                <a:lstStyle/>
                <a:p>
                  <a:pPr defTabSz="1097280"/>
                  <a:r>
                    <a:rPr lang="en-US" sz="1440" b="1" dirty="0">
                      <a:solidFill>
                        <a:srgbClr val="A102A2"/>
                      </a:solidFill>
                      <a:latin typeface="Century Gothic" panose="020B0502020202020204" pitchFamily="34" charset="0"/>
                    </a:rPr>
                    <a:t>Analyzed Metrics</a:t>
                  </a:r>
                </a:p>
              </p:txBody>
            </p:sp>
            <p:sp>
              <p:nvSpPr>
                <p:cNvPr id="35" name="TextBox 34">
                  <a:extLst>
                    <a:ext uri="{FF2B5EF4-FFF2-40B4-BE49-F238E27FC236}">
                      <a16:creationId xmlns:a16="http://schemas.microsoft.com/office/drawing/2014/main" id="{1646A375-98F6-493A-BD6F-D1F3FDEA5231}"/>
                    </a:ext>
                  </a:extLst>
                </p:cNvPr>
                <p:cNvSpPr txBox="1"/>
                <p:nvPr/>
              </p:nvSpPr>
              <p:spPr>
                <a:xfrm>
                  <a:off x="2130565" y="2483170"/>
                  <a:ext cx="2368580" cy="385792"/>
                </a:xfrm>
                <a:prstGeom prst="rect">
                  <a:avLst/>
                </a:prstGeom>
                <a:noFill/>
              </p:spPr>
              <p:txBody>
                <a:bodyPr wrap="square" rtlCol="0">
                  <a:spAutoFit/>
                </a:bodyPr>
                <a:lstStyle/>
                <a:p>
                  <a:pPr algn="l">
                    <a:buFont typeface="Arial" panose="020B0604020202020204" pitchFamily="34" charset="0"/>
                    <a:buChar char="•"/>
                  </a:pPr>
                  <a:r>
                    <a:rPr lang="en-IN" sz="1100" b="0" i="0" dirty="0">
                      <a:solidFill>
                        <a:schemeClr val="tx2">
                          <a:lumMod val="75000"/>
                          <a:lumOff val="25000"/>
                        </a:schemeClr>
                      </a:solidFill>
                      <a:effectLst/>
                      <a:latin typeface="Tw Cen MT" panose="020B0602020104020603" pitchFamily="34" charset="0"/>
                    </a:rPr>
                    <a:t> Looked at the best and worst performance numbers, as well as the most common values.</a:t>
                  </a:r>
                </a:p>
              </p:txBody>
            </p:sp>
            <p:pic>
              <p:nvPicPr>
                <p:cNvPr id="78" name="Graphic 77" descr="Venn diagram">
                  <a:extLst>
                    <a:ext uri="{FF2B5EF4-FFF2-40B4-BE49-F238E27FC236}">
                      <a16:creationId xmlns:a16="http://schemas.microsoft.com/office/drawing/2014/main" id="{42D3145A-4B16-4579-8D24-D17F108121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0889" y="2348377"/>
                  <a:ext cx="457200" cy="457200"/>
                </a:xfrm>
                <a:prstGeom prst="rect">
                  <a:avLst/>
                </a:prstGeom>
              </p:spPr>
            </p:pic>
          </p:grpSp>
        </p:grpSp>
        <p:grpSp>
          <p:nvGrpSpPr>
            <p:cNvPr id="106" name="Group 105">
              <a:extLst>
                <a:ext uri="{FF2B5EF4-FFF2-40B4-BE49-F238E27FC236}">
                  <a16:creationId xmlns:a16="http://schemas.microsoft.com/office/drawing/2014/main" id="{9D515FB7-4EC4-4032-AE99-44D499C1D8F9}"/>
                </a:ext>
              </a:extLst>
            </p:cNvPr>
            <p:cNvGrpSpPr/>
            <p:nvPr/>
          </p:nvGrpSpPr>
          <p:grpSpPr>
            <a:xfrm>
              <a:off x="8095957" y="1045156"/>
              <a:ext cx="5056666" cy="2626047"/>
              <a:chOff x="6746631" y="870962"/>
              <a:chExt cx="4213888" cy="2188372"/>
            </a:xfrm>
          </p:grpSpPr>
          <p:sp>
            <p:nvSpPr>
              <p:cNvPr id="29" name="Rectangle: Rounded Corners 28">
                <a:extLst>
                  <a:ext uri="{FF2B5EF4-FFF2-40B4-BE49-F238E27FC236}">
                    <a16:creationId xmlns:a16="http://schemas.microsoft.com/office/drawing/2014/main" id="{56EFAE1A-9529-4A5E-8C20-97D3EFB01FAB}"/>
                  </a:ext>
                </a:extLst>
              </p:cNvPr>
              <p:cNvSpPr/>
              <p:nvPr/>
            </p:nvSpPr>
            <p:spPr>
              <a:xfrm>
                <a:off x="6746631" y="2212814"/>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98" name="Group 97">
                <a:extLst>
                  <a:ext uri="{FF2B5EF4-FFF2-40B4-BE49-F238E27FC236}">
                    <a16:creationId xmlns:a16="http://schemas.microsoft.com/office/drawing/2014/main" id="{E7507B52-4132-475F-A310-8509C71F54EC}"/>
                  </a:ext>
                </a:extLst>
              </p:cNvPr>
              <p:cNvGrpSpPr/>
              <p:nvPr/>
            </p:nvGrpSpPr>
            <p:grpSpPr>
              <a:xfrm>
                <a:off x="7094540" y="870962"/>
                <a:ext cx="3739669" cy="2153130"/>
                <a:chOff x="7094540" y="870962"/>
                <a:chExt cx="3739669" cy="2153130"/>
              </a:xfrm>
            </p:grpSpPr>
            <p:cxnSp>
              <p:nvCxnSpPr>
                <p:cNvPr id="36" name="Straight Connector 35">
                  <a:extLst>
                    <a:ext uri="{FF2B5EF4-FFF2-40B4-BE49-F238E27FC236}">
                      <a16:creationId xmlns:a16="http://schemas.microsoft.com/office/drawing/2014/main" id="{6F6F03C3-E207-4E7E-95CD-B13177F2F793}"/>
                    </a:ext>
                  </a:extLst>
                </p:cNvPr>
                <p:cNvCxnSpPr/>
                <p:nvPr/>
              </p:nvCxnSpPr>
              <p:spPr>
                <a:xfrm>
                  <a:off x="7823179" y="2275450"/>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546EFC-2A31-4D04-9FD5-DCE70508A197}"/>
                    </a:ext>
                  </a:extLst>
                </p:cNvPr>
                <p:cNvSpPr txBox="1"/>
                <p:nvPr/>
              </p:nvSpPr>
              <p:spPr>
                <a:xfrm>
                  <a:off x="7094540" y="2377089"/>
                  <a:ext cx="568150" cy="523575"/>
                </a:xfrm>
                <a:prstGeom prst="rect">
                  <a:avLst/>
                </a:prstGeom>
                <a:noFill/>
              </p:spPr>
              <p:txBody>
                <a:bodyPr wrap="square" rtlCol="0">
                  <a:spAutoFit/>
                </a:bodyPr>
                <a:lstStyle/>
                <a:p>
                  <a:pPr algn="ctr" defTabSz="1097280"/>
                  <a:r>
                    <a:rPr lang="en-US" sz="3200" b="1" dirty="0">
                      <a:solidFill>
                        <a:prstClr val="black"/>
                      </a:solidFill>
                      <a:latin typeface="Century Gothic" panose="020B0502020202020204" pitchFamily="34" charset="0"/>
                    </a:rPr>
                    <a:t>04</a:t>
                  </a:r>
                </a:p>
              </p:txBody>
            </p:sp>
            <p:sp>
              <p:nvSpPr>
                <p:cNvPr id="39" name="TextBox 38">
                  <a:extLst>
                    <a:ext uri="{FF2B5EF4-FFF2-40B4-BE49-F238E27FC236}">
                      <a16:creationId xmlns:a16="http://schemas.microsoft.com/office/drawing/2014/main" id="{5F5D0B16-08BB-491D-BCA2-CCEDEBC0F36A}"/>
                    </a:ext>
                  </a:extLst>
                </p:cNvPr>
                <p:cNvSpPr txBox="1"/>
                <p:nvPr/>
              </p:nvSpPr>
              <p:spPr>
                <a:xfrm>
                  <a:off x="7865609" y="2275450"/>
                  <a:ext cx="2556744" cy="281077"/>
                </a:xfrm>
                <a:prstGeom prst="rect">
                  <a:avLst/>
                </a:prstGeom>
                <a:noFill/>
              </p:spPr>
              <p:txBody>
                <a:bodyPr wrap="square" rtlCol="0">
                  <a:spAutoFit/>
                </a:bodyPr>
                <a:lstStyle/>
                <a:p>
                  <a:pPr defTabSz="1097280"/>
                  <a:r>
                    <a:rPr lang="en-US" sz="1440" b="1" dirty="0">
                      <a:solidFill>
                        <a:srgbClr val="C90200"/>
                      </a:solidFill>
                      <a:latin typeface="Century Gothic" panose="020B0502020202020204" pitchFamily="34" charset="0"/>
                    </a:rPr>
                    <a:t>Created Visuals</a:t>
                  </a:r>
                </a:p>
              </p:txBody>
            </p:sp>
            <p:sp>
              <p:nvSpPr>
                <p:cNvPr id="40" name="TextBox 39">
                  <a:extLst>
                    <a:ext uri="{FF2B5EF4-FFF2-40B4-BE49-F238E27FC236}">
                      <a16:creationId xmlns:a16="http://schemas.microsoft.com/office/drawing/2014/main" id="{E07584F1-B5AA-450B-A683-676AA0D19386}"/>
                    </a:ext>
                  </a:extLst>
                </p:cNvPr>
                <p:cNvSpPr txBox="1"/>
                <p:nvPr/>
              </p:nvSpPr>
              <p:spPr>
                <a:xfrm>
                  <a:off x="7878200" y="2495006"/>
                  <a:ext cx="2467671" cy="529086"/>
                </a:xfrm>
                <a:prstGeom prst="rect">
                  <a:avLst/>
                </a:prstGeom>
                <a:noFill/>
              </p:spPr>
              <p:txBody>
                <a:bodyPr wrap="square" rtlCol="0">
                  <a:spAutoFit/>
                </a:bodyPr>
                <a:lstStyle/>
                <a:p>
                  <a:pPr marL="171450" indent="-171450" defTabSz="1097280">
                    <a:buFont typeface="Arial" panose="020B0604020202020204" pitchFamily="34" charset="0"/>
                    <a:buChar char="•"/>
                  </a:pPr>
                  <a:r>
                    <a:rPr lang="en-IN" sz="1080" dirty="0">
                      <a:solidFill>
                        <a:prstClr val="white">
                          <a:lumMod val="50000"/>
                        </a:prstClr>
                      </a:solidFill>
                      <a:latin typeface="Tw Cen MT" panose="020B0602020104020603" pitchFamily="34" charset="0"/>
                    </a:rPr>
                    <a:t>Made bar charts to show average speeds and data retransmission for the top 10 phone types, making it easier to see differences.</a:t>
                  </a:r>
                  <a:endParaRPr lang="en-US" sz="1080" dirty="0">
                    <a:solidFill>
                      <a:prstClr val="white">
                        <a:lumMod val="50000"/>
                      </a:prstClr>
                    </a:solidFill>
                    <a:latin typeface="Tw Cen MT" panose="020B0602020104020603" pitchFamily="34" charset="0"/>
                  </a:endParaRPr>
                </a:p>
              </p:txBody>
            </p:sp>
            <p:pic>
              <p:nvPicPr>
                <p:cNvPr id="88" name="Graphic 87" descr="Briefcase">
                  <a:extLst>
                    <a:ext uri="{FF2B5EF4-FFF2-40B4-BE49-F238E27FC236}">
                      <a16:creationId xmlns:a16="http://schemas.microsoft.com/office/drawing/2014/main" id="{8132529D-DFEF-4075-93B5-17D41ED3EC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77009" y="870962"/>
                  <a:ext cx="457200" cy="457200"/>
                </a:xfrm>
                <a:prstGeom prst="rect">
                  <a:avLst/>
                </a:prstGeom>
              </p:spPr>
            </p:pic>
          </p:grpSp>
        </p:grpSp>
        <p:sp>
          <p:nvSpPr>
            <p:cNvPr id="27" name="Rectangle: Top Corners Rounded 26">
              <a:extLst>
                <a:ext uri="{FF2B5EF4-FFF2-40B4-BE49-F238E27FC236}">
                  <a16:creationId xmlns:a16="http://schemas.microsoft.com/office/drawing/2014/main" id="{B31C8057-368D-4120-B1AB-71EF34553494}"/>
                </a:ext>
              </a:extLst>
            </p:cNvPr>
            <p:cNvSpPr/>
            <p:nvPr/>
          </p:nvSpPr>
          <p:spPr>
            <a:xfrm rot="5400000">
              <a:off x="6011592" y="2934052"/>
              <a:ext cx="975360" cy="418012"/>
            </a:xfrm>
            <a:prstGeom prst="round2SameRect">
              <a:avLst/>
            </a:prstGeom>
            <a:gradFill>
              <a:gsLst>
                <a:gs pos="81000">
                  <a:srgbClr val="CC11D4"/>
                </a:gs>
                <a:gs pos="7000">
                  <a:srgbClr val="CC66FF"/>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prstClr val="white"/>
                </a:solidFill>
                <a:latin typeface="Calibri" panose="020F0502020204030204"/>
              </a:endParaRPr>
            </a:p>
          </p:txBody>
        </p:sp>
        <p:sp>
          <p:nvSpPr>
            <p:cNvPr id="30" name="Rectangle: Top Corners Rounded 29">
              <a:extLst>
                <a:ext uri="{FF2B5EF4-FFF2-40B4-BE49-F238E27FC236}">
                  <a16:creationId xmlns:a16="http://schemas.microsoft.com/office/drawing/2014/main" id="{7B6B919B-3E19-4753-B00E-D8F2BB37ED65}"/>
                </a:ext>
              </a:extLst>
            </p:cNvPr>
            <p:cNvSpPr/>
            <p:nvPr/>
          </p:nvSpPr>
          <p:spPr>
            <a:xfrm rot="5400000">
              <a:off x="7643444" y="2934053"/>
              <a:ext cx="975360" cy="418012"/>
            </a:xfrm>
            <a:prstGeom prst="round2SameRect">
              <a:avLst/>
            </a:prstGeom>
            <a:gradFill flip="none" rotWithShape="1">
              <a:gsLst>
                <a:gs pos="10000">
                  <a:srgbClr val="FF6600"/>
                </a:gs>
                <a:gs pos="81460">
                  <a:srgbClr val="FF1500"/>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prstClr val="white"/>
                </a:solidFill>
                <a:latin typeface="Calibri" panose="020F0502020204030204"/>
              </a:endParaRPr>
            </a:p>
          </p:txBody>
        </p:sp>
        <p:grpSp>
          <p:nvGrpSpPr>
            <p:cNvPr id="103" name="Group 102">
              <a:extLst>
                <a:ext uri="{FF2B5EF4-FFF2-40B4-BE49-F238E27FC236}">
                  <a16:creationId xmlns:a16="http://schemas.microsoft.com/office/drawing/2014/main" id="{1DD95D1D-9954-4C40-BBF3-45D18A5D8C0F}"/>
                </a:ext>
              </a:extLst>
            </p:cNvPr>
            <p:cNvGrpSpPr/>
            <p:nvPr/>
          </p:nvGrpSpPr>
          <p:grpSpPr>
            <a:xfrm>
              <a:off x="1442609" y="4471916"/>
              <a:ext cx="5056665" cy="1015824"/>
              <a:chOff x="1202173" y="3726596"/>
              <a:chExt cx="4213888" cy="846520"/>
            </a:xfrm>
          </p:grpSpPr>
          <p:sp>
            <p:nvSpPr>
              <p:cNvPr id="44" name="Rectangle: Rounded Corners 43">
                <a:extLst>
                  <a:ext uri="{FF2B5EF4-FFF2-40B4-BE49-F238E27FC236}">
                    <a16:creationId xmlns:a16="http://schemas.microsoft.com/office/drawing/2014/main" id="{130D1E41-2236-45ED-833E-CAF799AC6A38}"/>
                  </a:ext>
                </a:extLst>
              </p:cNvPr>
              <p:cNvSpPr/>
              <p:nvPr/>
            </p:nvSpPr>
            <p:spPr>
              <a:xfrm>
                <a:off x="1202173" y="3726596"/>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94" name="Group 93">
                <a:extLst>
                  <a:ext uri="{FF2B5EF4-FFF2-40B4-BE49-F238E27FC236}">
                    <a16:creationId xmlns:a16="http://schemas.microsoft.com/office/drawing/2014/main" id="{87C865CB-1022-4015-B6E7-44F4BD5B5F16}"/>
                  </a:ext>
                </a:extLst>
              </p:cNvPr>
              <p:cNvGrpSpPr/>
              <p:nvPr/>
            </p:nvGrpSpPr>
            <p:grpSpPr>
              <a:xfrm>
                <a:off x="1327153" y="3794256"/>
                <a:ext cx="3726606" cy="748642"/>
                <a:chOff x="1327153" y="3794256"/>
                <a:chExt cx="3726606" cy="748642"/>
              </a:xfrm>
            </p:grpSpPr>
            <p:cxnSp>
              <p:nvCxnSpPr>
                <p:cNvPr id="49" name="Straight Connector 48">
                  <a:extLst>
                    <a:ext uri="{FF2B5EF4-FFF2-40B4-BE49-F238E27FC236}">
                      <a16:creationId xmlns:a16="http://schemas.microsoft.com/office/drawing/2014/main" id="{B12ECDEA-4D97-4DAB-840E-9145D9E2D3B1}"/>
                    </a:ext>
                  </a:extLst>
                </p:cNvPr>
                <p:cNvCxnSpPr/>
                <p:nvPr/>
              </p:nvCxnSpPr>
              <p:spPr>
                <a:xfrm>
                  <a:off x="2075544" y="3794256"/>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3F993FB-AB3D-4965-8C88-F3C7AC79A69A}"/>
                    </a:ext>
                  </a:extLst>
                </p:cNvPr>
                <p:cNvSpPr txBox="1"/>
                <p:nvPr/>
              </p:nvSpPr>
              <p:spPr>
                <a:xfrm>
                  <a:off x="1327153" y="3857765"/>
                  <a:ext cx="568150" cy="523575"/>
                </a:xfrm>
                <a:prstGeom prst="rect">
                  <a:avLst/>
                </a:prstGeom>
                <a:noFill/>
              </p:spPr>
              <p:txBody>
                <a:bodyPr wrap="square" rtlCol="0">
                  <a:spAutoFit/>
                </a:bodyPr>
                <a:lstStyle/>
                <a:p>
                  <a:pPr algn="ctr" defTabSz="1097280"/>
                  <a:r>
                    <a:rPr lang="en-US" sz="3200" b="1" dirty="0">
                      <a:solidFill>
                        <a:prstClr val="black"/>
                      </a:solidFill>
                      <a:latin typeface="Century Gothic" panose="020B0502020202020204" pitchFamily="34" charset="0"/>
                    </a:rPr>
                    <a:t>05</a:t>
                  </a:r>
                  <a:endParaRPr lang="en-US" sz="2160" b="1" dirty="0">
                    <a:solidFill>
                      <a:prstClr val="black"/>
                    </a:solidFill>
                    <a:latin typeface="Century Gothic" panose="020B0502020202020204" pitchFamily="34" charset="0"/>
                  </a:endParaRPr>
                </a:p>
              </p:txBody>
            </p:sp>
            <p:sp>
              <p:nvSpPr>
                <p:cNvPr id="52" name="TextBox 51">
                  <a:extLst>
                    <a:ext uri="{FF2B5EF4-FFF2-40B4-BE49-F238E27FC236}">
                      <a16:creationId xmlns:a16="http://schemas.microsoft.com/office/drawing/2014/main" id="{1FE92AEA-6BEE-4B65-8EAE-64321F118C5E}"/>
                    </a:ext>
                  </a:extLst>
                </p:cNvPr>
                <p:cNvSpPr txBox="1"/>
                <p:nvPr/>
              </p:nvSpPr>
              <p:spPr>
                <a:xfrm>
                  <a:off x="2117974" y="3794256"/>
                  <a:ext cx="2556744" cy="281077"/>
                </a:xfrm>
                <a:prstGeom prst="rect">
                  <a:avLst/>
                </a:prstGeom>
                <a:noFill/>
              </p:spPr>
              <p:txBody>
                <a:bodyPr wrap="square" rtlCol="0">
                  <a:spAutoFit/>
                </a:bodyPr>
                <a:lstStyle/>
                <a:p>
                  <a:pPr defTabSz="1097280"/>
                  <a:r>
                    <a:rPr lang="en-US" sz="1440" b="1" dirty="0">
                      <a:solidFill>
                        <a:srgbClr val="5B5A8A"/>
                      </a:solidFill>
                      <a:latin typeface="Century Gothic" panose="020B0502020202020204" pitchFamily="34" charset="0"/>
                    </a:rPr>
                    <a:t>Grouped Users</a:t>
                  </a:r>
                </a:p>
              </p:txBody>
            </p:sp>
            <p:sp>
              <p:nvSpPr>
                <p:cNvPr id="53" name="TextBox 52">
                  <a:extLst>
                    <a:ext uri="{FF2B5EF4-FFF2-40B4-BE49-F238E27FC236}">
                      <a16:creationId xmlns:a16="http://schemas.microsoft.com/office/drawing/2014/main" id="{0AD7C2B3-D33F-4938-B75F-CA999F97B95E}"/>
                    </a:ext>
                  </a:extLst>
                </p:cNvPr>
                <p:cNvSpPr txBox="1"/>
                <p:nvPr/>
              </p:nvSpPr>
              <p:spPr>
                <a:xfrm>
                  <a:off x="2130565" y="4013812"/>
                  <a:ext cx="2368580" cy="529086"/>
                </a:xfrm>
                <a:prstGeom prst="rect">
                  <a:avLst/>
                </a:prstGeom>
                <a:noFill/>
              </p:spPr>
              <p:txBody>
                <a:bodyPr wrap="square" rtlCol="0">
                  <a:spAutoFit/>
                </a:bodyPr>
                <a:lstStyle/>
                <a:p>
                  <a:pPr marL="171450" indent="-171450" defTabSz="1097280">
                    <a:buFont typeface="Arial" panose="020B0604020202020204" pitchFamily="34" charset="0"/>
                    <a:buChar char="•"/>
                  </a:pPr>
                  <a:r>
                    <a:rPr lang="en-IN" sz="1080" dirty="0">
                      <a:solidFill>
                        <a:prstClr val="white">
                          <a:lumMod val="50000"/>
                        </a:prstClr>
                      </a:solidFill>
                      <a:latin typeface="Tw Cen MT" panose="020B0602020104020603" pitchFamily="34" charset="0"/>
                    </a:rPr>
                    <a:t>Used a simple method to categorize users based on their performance metrics, helping to identify different user experiences.</a:t>
                  </a:r>
                  <a:endParaRPr lang="en-US" sz="1080" dirty="0">
                    <a:solidFill>
                      <a:prstClr val="white">
                        <a:lumMod val="50000"/>
                      </a:prstClr>
                    </a:solidFill>
                    <a:latin typeface="Tw Cen MT" panose="020B0602020104020603" pitchFamily="34" charset="0"/>
                  </a:endParaRPr>
                </a:p>
              </p:txBody>
            </p:sp>
            <p:pic>
              <p:nvPicPr>
                <p:cNvPr id="84" name="Graphic 83" descr="Bank">
                  <a:extLst>
                    <a:ext uri="{FF2B5EF4-FFF2-40B4-BE49-F238E27FC236}">
                      <a16:creationId xmlns:a16="http://schemas.microsoft.com/office/drawing/2014/main" id="{9C854C46-DA3A-4F0B-B38A-10AD8036D8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96559" y="3947796"/>
                  <a:ext cx="457200" cy="457200"/>
                </a:xfrm>
                <a:prstGeom prst="rect">
                  <a:avLst/>
                </a:prstGeom>
              </p:spPr>
            </p:pic>
          </p:grpSp>
        </p:grpSp>
        <p:sp>
          <p:nvSpPr>
            <p:cNvPr id="45" name="Rectangle: Top Corners Rounded 44">
              <a:extLst>
                <a:ext uri="{FF2B5EF4-FFF2-40B4-BE49-F238E27FC236}">
                  <a16:creationId xmlns:a16="http://schemas.microsoft.com/office/drawing/2014/main" id="{60CFDF44-7985-44E4-90B9-B059B5BD8487}"/>
                </a:ext>
              </a:extLst>
            </p:cNvPr>
            <p:cNvSpPr/>
            <p:nvPr/>
          </p:nvSpPr>
          <p:spPr>
            <a:xfrm rot="5400000">
              <a:off x="6011592" y="4770822"/>
              <a:ext cx="975360" cy="418012"/>
            </a:xfrm>
            <a:prstGeom prst="round2SameRect">
              <a:avLst/>
            </a:prstGeom>
            <a:gradFill>
              <a:gsLst>
                <a:gs pos="7000">
                  <a:srgbClr val="9966FF"/>
                </a:gs>
                <a:gs pos="78796">
                  <a:srgbClr val="7266B0"/>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13A17BFA-A3BF-4FB1-987D-CE30ADE14F88}"/>
                </a:ext>
              </a:extLst>
            </p:cNvPr>
            <p:cNvGrpSpPr/>
            <p:nvPr/>
          </p:nvGrpSpPr>
          <p:grpSpPr>
            <a:xfrm>
              <a:off x="8095957" y="4492148"/>
              <a:ext cx="5056666" cy="1015824"/>
              <a:chOff x="6746631" y="3743456"/>
              <a:chExt cx="4213888" cy="846520"/>
            </a:xfrm>
          </p:grpSpPr>
          <p:sp>
            <p:nvSpPr>
              <p:cNvPr id="47" name="Rectangle: Rounded Corners 46">
                <a:extLst>
                  <a:ext uri="{FF2B5EF4-FFF2-40B4-BE49-F238E27FC236}">
                    <a16:creationId xmlns:a16="http://schemas.microsoft.com/office/drawing/2014/main" id="{C1FE9696-7A16-4636-A2CF-4B80149D0A4A}"/>
                  </a:ext>
                </a:extLst>
              </p:cNvPr>
              <p:cNvSpPr/>
              <p:nvPr/>
            </p:nvSpPr>
            <p:spPr>
              <a:xfrm>
                <a:off x="6746631" y="3743456"/>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cxnSp>
            <p:nvCxnSpPr>
              <p:cNvPr id="54" name="Straight Connector 53">
                <a:extLst>
                  <a:ext uri="{FF2B5EF4-FFF2-40B4-BE49-F238E27FC236}">
                    <a16:creationId xmlns:a16="http://schemas.microsoft.com/office/drawing/2014/main" id="{13A7C2F8-2746-4054-B9EB-3283F19F7907}"/>
                  </a:ext>
                </a:extLst>
              </p:cNvPr>
              <p:cNvCxnSpPr/>
              <p:nvPr/>
            </p:nvCxnSpPr>
            <p:spPr>
              <a:xfrm>
                <a:off x="7823179" y="3806092"/>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5F47B99-12D1-4562-87CD-3F999F22E617}"/>
                  </a:ext>
                </a:extLst>
              </p:cNvPr>
              <p:cNvSpPr txBox="1"/>
              <p:nvPr/>
            </p:nvSpPr>
            <p:spPr>
              <a:xfrm>
                <a:off x="7120369" y="3873404"/>
                <a:ext cx="568150" cy="523575"/>
              </a:xfrm>
              <a:prstGeom prst="rect">
                <a:avLst/>
              </a:prstGeom>
              <a:noFill/>
            </p:spPr>
            <p:txBody>
              <a:bodyPr wrap="square" rtlCol="0">
                <a:spAutoFit/>
              </a:bodyPr>
              <a:lstStyle/>
              <a:p>
                <a:pPr algn="ctr" defTabSz="1097280"/>
                <a:r>
                  <a:rPr lang="en-US" sz="3200" b="1" dirty="0">
                    <a:solidFill>
                      <a:prstClr val="black"/>
                    </a:solidFill>
                    <a:latin typeface="Century Gothic" panose="020B0502020202020204" pitchFamily="34" charset="0"/>
                  </a:rPr>
                  <a:t>06</a:t>
                </a:r>
              </a:p>
            </p:txBody>
          </p:sp>
          <p:sp>
            <p:nvSpPr>
              <p:cNvPr id="57" name="TextBox 56">
                <a:extLst>
                  <a:ext uri="{FF2B5EF4-FFF2-40B4-BE49-F238E27FC236}">
                    <a16:creationId xmlns:a16="http://schemas.microsoft.com/office/drawing/2014/main" id="{C9B26CCB-0683-41E8-BBF3-F5EE86D3D54D}"/>
                  </a:ext>
                </a:extLst>
              </p:cNvPr>
              <p:cNvSpPr txBox="1"/>
              <p:nvPr/>
            </p:nvSpPr>
            <p:spPr>
              <a:xfrm>
                <a:off x="7865609" y="3806092"/>
                <a:ext cx="2556744" cy="281077"/>
              </a:xfrm>
              <a:prstGeom prst="rect">
                <a:avLst/>
              </a:prstGeom>
              <a:noFill/>
            </p:spPr>
            <p:txBody>
              <a:bodyPr wrap="square" rtlCol="0">
                <a:spAutoFit/>
              </a:bodyPr>
              <a:lstStyle/>
              <a:p>
                <a:pPr defTabSz="1097280"/>
                <a:r>
                  <a:rPr lang="en-US" sz="1440" b="1" dirty="0">
                    <a:solidFill>
                      <a:srgbClr val="02CA00"/>
                    </a:solidFill>
                    <a:latin typeface="Century Gothic" panose="020B0502020202020204" pitchFamily="34" charset="0"/>
                  </a:rPr>
                  <a:t>Saved the Data</a:t>
                </a:r>
              </a:p>
            </p:txBody>
          </p:sp>
          <p:sp>
            <p:nvSpPr>
              <p:cNvPr id="58" name="TextBox 57">
                <a:extLst>
                  <a:ext uri="{FF2B5EF4-FFF2-40B4-BE49-F238E27FC236}">
                    <a16:creationId xmlns:a16="http://schemas.microsoft.com/office/drawing/2014/main" id="{450C4B19-3592-454E-8DF5-173CF3792FF3}"/>
                  </a:ext>
                </a:extLst>
              </p:cNvPr>
              <p:cNvSpPr txBox="1"/>
              <p:nvPr/>
            </p:nvSpPr>
            <p:spPr>
              <a:xfrm>
                <a:off x="7878200" y="4025648"/>
                <a:ext cx="2339574" cy="380281"/>
              </a:xfrm>
              <a:prstGeom prst="rect">
                <a:avLst/>
              </a:prstGeom>
              <a:noFill/>
            </p:spPr>
            <p:txBody>
              <a:bodyPr wrap="square" rtlCol="0">
                <a:spAutoFit/>
              </a:bodyPr>
              <a:lstStyle/>
              <a:p>
                <a:pPr marL="171450" indent="-171450" defTabSz="1097280">
                  <a:buFont typeface="Arial" panose="020B0604020202020204" pitchFamily="34" charset="0"/>
                  <a:buChar char="•"/>
                </a:pPr>
                <a:r>
                  <a:rPr lang="en-IN" sz="1080" dirty="0">
                    <a:solidFill>
                      <a:prstClr val="white">
                        <a:lumMod val="50000"/>
                      </a:prstClr>
                    </a:solidFill>
                    <a:latin typeface="Tw Cen MT" panose="020B0602020104020603" pitchFamily="34" charset="0"/>
                  </a:rPr>
                  <a:t>Exported the cleaned and combined data into CSV files for future use.</a:t>
                </a:r>
                <a:endParaRPr lang="en-US" sz="1080" dirty="0">
                  <a:solidFill>
                    <a:prstClr val="white">
                      <a:lumMod val="50000"/>
                    </a:prstClr>
                  </a:solidFill>
                  <a:latin typeface="Tw Cen MT" panose="020B0602020104020603" pitchFamily="34" charset="0"/>
                </a:endParaRPr>
              </a:p>
            </p:txBody>
          </p:sp>
          <p:pic>
            <p:nvPicPr>
              <p:cNvPr id="86" name="Graphic 85" descr="Boardroom">
                <a:extLst>
                  <a:ext uri="{FF2B5EF4-FFF2-40B4-BE49-F238E27FC236}">
                    <a16:creationId xmlns:a16="http://schemas.microsoft.com/office/drawing/2014/main" id="{D0FEE63E-0E56-4B0A-A421-026A56FBE8B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77009" y="3923582"/>
                <a:ext cx="457200" cy="457200"/>
              </a:xfrm>
              <a:prstGeom prst="rect">
                <a:avLst/>
              </a:prstGeom>
            </p:spPr>
          </p:pic>
        </p:grpSp>
        <p:grpSp>
          <p:nvGrpSpPr>
            <p:cNvPr id="104" name="Group 103">
              <a:extLst>
                <a:ext uri="{FF2B5EF4-FFF2-40B4-BE49-F238E27FC236}">
                  <a16:creationId xmlns:a16="http://schemas.microsoft.com/office/drawing/2014/main" id="{4DE51F5E-5A87-4272-9457-0EB0AF2A10CB}"/>
                </a:ext>
              </a:extLst>
            </p:cNvPr>
            <p:cNvGrpSpPr/>
            <p:nvPr/>
          </p:nvGrpSpPr>
          <p:grpSpPr>
            <a:xfrm>
              <a:off x="1442609" y="6155316"/>
              <a:ext cx="5056665" cy="1082111"/>
              <a:chOff x="1202173" y="5129428"/>
              <a:chExt cx="4213888" cy="901759"/>
            </a:xfrm>
          </p:grpSpPr>
          <p:sp>
            <p:nvSpPr>
              <p:cNvPr id="62" name="Rectangle: Rounded Corners 61">
                <a:extLst>
                  <a:ext uri="{FF2B5EF4-FFF2-40B4-BE49-F238E27FC236}">
                    <a16:creationId xmlns:a16="http://schemas.microsoft.com/office/drawing/2014/main" id="{3E618B41-0DC4-4974-A184-5C569AC5991A}"/>
                  </a:ext>
                </a:extLst>
              </p:cNvPr>
              <p:cNvSpPr/>
              <p:nvPr/>
            </p:nvSpPr>
            <p:spPr>
              <a:xfrm>
                <a:off x="1202173" y="5184667"/>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95" name="Group 94">
                <a:extLst>
                  <a:ext uri="{FF2B5EF4-FFF2-40B4-BE49-F238E27FC236}">
                    <a16:creationId xmlns:a16="http://schemas.microsoft.com/office/drawing/2014/main" id="{6591509C-7BEA-470A-88F0-EA6911A9662B}"/>
                  </a:ext>
                </a:extLst>
              </p:cNvPr>
              <p:cNvGrpSpPr/>
              <p:nvPr/>
            </p:nvGrpSpPr>
            <p:grpSpPr>
              <a:xfrm>
                <a:off x="1327153" y="5129428"/>
                <a:ext cx="3871192" cy="901759"/>
                <a:chOff x="1327153" y="5129428"/>
                <a:chExt cx="3871192" cy="901759"/>
              </a:xfrm>
            </p:grpSpPr>
            <p:cxnSp>
              <p:nvCxnSpPr>
                <p:cNvPr id="67" name="Straight Connector 66">
                  <a:extLst>
                    <a:ext uri="{FF2B5EF4-FFF2-40B4-BE49-F238E27FC236}">
                      <a16:creationId xmlns:a16="http://schemas.microsoft.com/office/drawing/2014/main" id="{110483F0-3733-4FA9-8449-D087A6A9BB93}"/>
                    </a:ext>
                  </a:extLst>
                </p:cNvPr>
                <p:cNvCxnSpPr/>
                <p:nvPr/>
              </p:nvCxnSpPr>
              <p:spPr>
                <a:xfrm>
                  <a:off x="2075544" y="5252327"/>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3DB6B3C-E5AB-41C4-A304-81E61FDECA9E}"/>
                    </a:ext>
                  </a:extLst>
                </p:cNvPr>
                <p:cNvSpPr txBox="1"/>
                <p:nvPr/>
              </p:nvSpPr>
              <p:spPr>
                <a:xfrm>
                  <a:off x="1327153" y="5318718"/>
                  <a:ext cx="568150" cy="523575"/>
                </a:xfrm>
                <a:prstGeom prst="rect">
                  <a:avLst/>
                </a:prstGeom>
                <a:noFill/>
              </p:spPr>
              <p:txBody>
                <a:bodyPr wrap="square" rtlCol="0">
                  <a:spAutoFit/>
                </a:bodyPr>
                <a:lstStyle/>
                <a:p>
                  <a:pPr algn="ctr" defTabSz="1097280"/>
                  <a:r>
                    <a:rPr lang="en-US" sz="3200" b="1" dirty="0">
                      <a:solidFill>
                        <a:prstClr val="black"/>
                      </a:solidFill>
                      <a:latin typeface="Century Gothic" panose="020B0502020202020204" pitchFamily="34" charset="0"/>
                    </a:rPr>
                    <a:t>07</a:t>
                  </a:r>
                </a:p>
              </p:txBody>
            </p:sp>
            <p:sp>
              <p:nvSpPr>
                <p:cNvPr id="70" name="TextBox 69">
                  <a:extLst>
                    <a:ext uri="{FF2B5EF4-FFF2-40B4-BE49-F238E27FC236}">
                      <a16:creationId xmlns:a16="http://schemas.microsoft.com/office/drawing/2014/main" id="{A2AE503A-054D-4A47-BC09-1D222FF4D1E4}"/>
                    </a:ext>
                  </a:extLst>
                </p:cNvPr>
                <p:cNvSpPr txBox="1"/>
                <p:nvPr/>
              </p:nvSpPr>
              <p:spPr>
                <a:xfrm>
                  <a:off x="2117974" y="5129428"/>
                  <a:ext cx="3080371" cy="281077"/>
                </a:xfrm>
                <a:prstGeom prst="rect">
                  <a:avLst/>
                </a:prstGeom>
                <a:noFill/>
              </p:spPr>
              <p:txBody>
                <a:bodyPr wrap="square" rtlCol="0">
                  <a:spAutoFit/>
                </a:bodyPr>
                <a:lstStyle/>
                <a:p>
                  <a:pPr defTabSz="1097280"/>
                  <a:r>
                    <a:rPr lang="en-US" sz="1440" b="1" dirty="0">
                      <a:solidFill>
                        <a:srgbClr val="0005C9"/>
                      </a:solidFill>
                      <a:latin typeface="Century Gothic" panose="020B0502020202020204" pitchFamily="34" charset="0"/>
                    </a:rPr>
                    <a:t>Average Throughput Graphical Insights</a:t>
                  </a:r>
                </a:p>
              </p:txBody>
            </p:sp>
            <p:sp>
              <p:nvSpPr>
                <p:cNvPr id="71" name="TextBox 70">
                  <a:extLst>
                    <a:ext uri="{FF2B5EF4-FFF2-40B4-BE49-F238E27FC236}">
                      <a16:creationId xmlns:a16="http://schemas.microsoft.com/office/drawing/2014/main" id="{588DFD7F-A807-454F-84ED-05BB7E3629B5}"/>
                    </a:ext>
                  </a:extLst>
                </p:cNvPr>
                <p:cNvSpPr txBox="1"/>
                <p:nvPr/>
              </p:nvSpPr>
              <p:spPr>
                <a:xfrm>
                  <a:off x="2130564" y="5353295"/>
                  <a:ext cx="2544153" cy="677892"/>
                </a:xfrm>
                <a:prstGeom prst="rect">
                  <a:avLst/>
                </a:prstGeom>
                <a:noFill/>
              </p:spPr>
              <p:txBody>
                <a:bodyPr wrap="square" rtlCol="0">
                  <a:spAutoFit/>
                </a:bodyPr>
                <a:lstStyle/>
                <a:p>
                  <a:pPr marL="171450" indent="-171450" defTabSz="1097280">
                    <a:buFont typeface="Arial" panose="020B0604020202020204" pitchFamily="34" charset="0"/>
                    <a:buChar char="•"/>
                  </a:pPr>
                  <a:r>
                    <a:rPr lang="en-IN" sz="1080" dirty="0">
                      <a:solidFill>
                        <a:prstClr val="white">
                          <a:lumMod val="50000"/>
                        </a:prstClr>
                      </a:solidFill>
                      <a:latin typeface="Tw Cen MT" panose="020B0602020104020603" pitchFamily="34" charset="0"/>
                    </a:rPr>
                    <a:t>Top Performer: Huawei B715S-23C: 89,088.18</a:t>
                  </a:r>
                </a:p>
                <a:p>
                  <a:pPr marL="171450" indent="-171450" defTabSz="1097280">
                    <a:buFont typeface="Arial" panose="020B0604020202020204" pitchFamily="34" charset="0"/>
                    <a:buChar char="•"/>
                  </a:pPr>
                  <a:r>
                    <a:rPr lang="en-IN" sz="1080" dirty="0">
                      <a:solidFill>
                        <a:prstClr val="white">
                          <a:lumMod val="50000"/>
                        </a:prstClr>
                      </a:solidFill>
                      <a:latin typeface="Tw Cen MT" panose="020B0602020104020603" pitchFamily="34" charset="0"/>
                    </a:rPr>
                    <a:t>General Range: Most handsets around 80,000.</a:t>
                  </a:r>
                </a:p>
                <a:p>
                  <a:pPr marL="171450" indent="-171450" defTabSz="1097280">
                    <a:buFont typeface="Arial" panose="020B0604020202020204" pitchFamily="34" charset="0"/>
                    <a:buChar char="•"/>
                  </a:pPr>
                  <a:r>
                    <a:rPr lang="en-IN" sz="1080" dirty="0">
                      <a:solidFill>
                        <a:prstClr val="white">
                          <a:lumMod val="50000"/>
                        </a:prstClr>
                      </a:solidFill>
                      <a:latin typeface="Tw Cen MT" panose="020B0602020104020603" pitchFamily="34" charset="0"/>
                    </a:rPr>
                    <a:t>Low Performers: Several models (e.g., Spa Condor) near 60,000.</a:t>
                  </a:r>
                  <a:endParaRPr lang="en-US" sz="1080" dirty="0">
                    <a:solidFill>
                      <a:prstClr val="white">
                        <a:lumMod val="50000"/>
                      </a:prstClr>
                    </a:solidFill>
                    <a:latin typeface="Tw Cen MT" panose="020B0602020104020603" pitchFamily="34" charset="0"/>
                  </a:endParaRPr>
                </a:p>
              </p:txBody>
            </p:sp>
            <p:pic>
              <p:nvPicPr>
                <p:cNvPr id="82" name="Graphic 81" descr="Single gear">
                  <a:extLst>
                    <a:ext uri="{FF2B5EF4-FFF2-40B4-BE49-F238E27FC236}">
                      <a16:creationId xmlns:a16="http://schemas.microsoft.com/office/drawing/2014/main" id="{E73E2566-82C5-4267-9FA6-DDA932C334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9404" y="5390826"/>
                  <a:ext cx="457200" cy="457200"/>
                </a:xfrm>
                <a:prstGeom prst="rect">
                  <a:avLst/>
                </a:prstGeom>
              </p:spPr>
            </p:pic>
          </p:grpSp>
        </p:grpSp>
        <p:sp>
          <p:nvSpPr>
            <p:cNvPr id="48" name="Rectangle: Top Corners Rounded 47">
              <a:extLst>
                <a:ext uri="{FF2B5EF4-FFF2-40B4-BE49-F238E27FC236}">
                  <a16:creationId xmlns:a16="http://schemas.microsoft.com/office/drawing/2014/main" id="{2EADCD2B-1EE2-4DA9-BC76-C8ED7E6777C9}"/>
                </a:ext>
              </a:extLst>
            </p:cNvPr>
            <p:cNvSpPr/>
            <p:nvPr/>
          </p:nvSpPr>
          <p:spPr>
            <a:xfrm rot="5400000">
              <a:off x="7643444" y="4770824"/>
              <a:ext cx="975360" cy="418012"/>
            </a:xfrm>
            <a:prstGeom prst="round2SameRect">
              <a:avLst/>
            </a:prstGeom>
            <a:gradFill flip="none" rotWithShape="1">
              <a:gsLst>
                <a:gs pos="10000">
                  <a:srgbClr val="77EE00"/>
                </a:gs>
                <a:gs pos="80000">
                  <a:srgbClr val="19D300"/>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sp>
          <p:nvSpPr>
            <p:cNvPr id="63" name="Rectangle: Top Corners Rounded 62">
              <a:extLst>
                <a:ext uri="{FF2B5EF4-FFF2-40B4-BE49-F238E27FC236}">
                  <a16:creationId xmlns:a16="http://schemas.microsoft.com/office/drawing/2014/main" id="{91A7C1D6-70A5-48C0-B208-9D73810F3396}"/>
                </a:ext>
              </a:extLst>
            </p:cNvPr>
            <p:cNvSpPr/>
            <p:nvPr/>
          </p:nvSpPr>
          <p:spPr>
            <a:xfrm rot="5400000">
              <a:off x="6011592" y="6520508"/>
              <a:ext cx="975360" cy="418012"/>
            </a:xfrm>
            <a:prstGeom prst="round2SameRect">
              <a:avLst/>
            </a:prstGeom>
            <a:gradFill>
              <a:gsLst>
                <a:gs pos="7000">
                  <a:srgbClr val="00CCFF"/>
                </a:gs>
                <a:gs pos="75262">
                  <a:srgbClr val="0036FF"/>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80D1A13A-8F35-4B4C-893A-ECF7A3B7C1C9}"/>
                </a:ext>
              </a:extLst>
            </p:cNvPr>
            <p:cNvGrpSpPr/>
            <p:nvPr/>
          </p:nvGrpSpPr>
          <p:grpSpPr>
            <a:xfrm>
              <a:off x="8095957" y="6190956"/>
              <a:ext cx="5056666" cy="1087409"/>
              <a:chOff x="6746631" y="5159117"/>
              <a:chExt cx="4213888" cy="906172"/>
            </a:xfrm>
          </p:grpSpPr>
          <p:sp>
            <p:nvSpPr>
              <p:cNvPr id="65" name="Rectangle: Rounded Corners 64">
                <a:extLst>
                  <a:ext uri="{FF2B5EF4-FFF2-40B4-BE49-F238E27FC236}">
                    <a16:creationId xmlns:a16="http://schemas.microsoft.com/office/drawing/2014/main" id="{84FBA446-9D38-4583-933C-40CD4AC08AFB}"/>
                  </a:ext>
                </a:extLst>
              </p:cNvPr>
              <p:cNvSpPr/>
              <p:nvPr/>
            </p:nvSpPr>
            <p:spPr>
              <a:xfrm>
                <a:off x="6746631" y="5201527"/>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nvGrpSpPr>
              <p:cNvPr id="96" name="Group 95">
                <a:extLst>
                  <a:ext uri="{FF2B5EF4-FFF2-40B4-BE49-F238E27FC236}">
                    <a16:creationId xmlns:a16="http://schemas.microsoft.com/office/drawing/2014/main" id="{48932711-CAF3-44AD-A18D-F5A7E634D312}"/>
                  </a:ext>
                </a:extLst>
              </p:cNvPr>
              <p:cNvGrpSpPr/>
              <p:nvPr/>
            </p:nvGrpSpPr>
            <p:grpSpPr>
              <a:xfrm>
                <a:off x="7092328" y="5159117"/>
                <a:ext cx="3787226" cy="906172"/>
                <a:chOff x="7092328" y="5159117"/>
                <a:chExt cx="3787226" cy="906172"/>
              </a:xfrm>
            </p:grpSpPr>
            <p:cxnSp>
              <p:nvCxnSpPr>
                <p:cNvPr id="72" name="Straight Connector 71">
                  <a:extLst>
                    <a:ext uri="{FF2B5EF4-FFF2-40B4-BE49-F238E27FC236}">
                      <a16:creationId xmlns:a16="http://schemas.microsoft.com/office/drawing/2014/main" id="{D9F7E87C-D587-4A23-858B-E163266FC8CD}"/>
                    </a:ext>
                  </a:extLst>
                </p:cNvPr>
                <p:cNvCxnSpPr/>
                <p:nvPr/>
              </p:nvCxnSpPr>
              <p:spPr>
                <a:xfrm>
                  <a:off x="7823179" y="5264163"/>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931D327-1327-4EB9-90EE-A341ECF2339B}"/>
                    </a:ext>
                  </a:extLst>
                </p:cNvPr>
                <p:cNvSpPr txBox="1"/>
                <p:nvPr/>
              </p:nvSpPr>
              <p:spPr>
                <a:xfrm>
                  <a:off x="7092328" y="5321047"/>
                  <a:ext cx="568150" cy="523575"/>
                </a:xfrm>
                <a:prstGeom prst="rect">
                  <a:avLst/>
                </a:prstGeom>
                <a:noFill/>
              </p:spPr>
              <p:txBody>
                <a:bodyPr wrap="square" rtlCol="0">
                  <a:spAutoFit/>
                </a:bodyPr>
                <a:lstStyle/>
                <a:p>
                  <a:pPr algn="ctr" defTabSz="1097280"/>
                  <a:r>
                    <a:rPr lang="en-US" sz="3200" b="1" dirty="0">
                      <a:solidFill>
                        <a:prstClr val="black"/>
                      </a:solidFill>
                      <a:latin typeface="Century Gothic" panose="020B0502020202020204" pitchFamily="34" charset="0"/>
                    </a:rPr>
                    <a:t>08</a:t>
                  </a:r>
                  <a:endParaRPr lang="en-US" sz="2160" b="1" dirty="0">
                    <a:solidFill>
                      <a:prstClr val="black"/>
                    </a:solidFill>
                    <a:latin typeface="Century Gothic" panose="020B0502020202020204" pitchFamily="34" charset="0"/>
                  </a:endParaRPr>
                </a:p>
              </p:txBody>
            </p:sp>
            <p:sp>
              <p:nvSpPr>
                <p:cNvPr id="75" name="TextBox 74">
                  <a:extLst>
                    <a:ext uri="{FF2B5EF4-FFF2-40B4-BE49-F238E27FC236}">
                      <a16:creationId xmlns:a16="http://schemas.microsoft.com/office/drawing/2014/main" id="{89200C63-E68D-48C3-AC45-59187A42316F}"/>
                    </a:ext>
                  </a:extLst>
                </p:cNvPr>
                <p:cNvSpPr txBox="1"/>
                <p:nvPr/>
              </p:nvSpPr>
              <p:spPr>
                <a:xfrm>
                  <a:off x="7865609" y="5159117"/>
                  <a:ext cx="2968600" cy="281077"/>
                </a:xfrm>
                <a:prstGeom prst="rect">
                  <a:avLst/>
                </a:prstGeom>
                <a:noFill/>
              </p:spPr>
              <p:txBody>
                <a:bodyPr wrap="square" rtlCol="0">
                  <a:spAutoFit/>
                </a:bodyPr>
                <a:lstStyle/>
                <a:p>
                  <a:pPr defTabSz="1097280"/>
                  <a:r>
                    <a:rPr lang="en-US" sz="1440" b="1" dirty="0">
                      <a:solidFill>
                        <a:srgbClr val="7A5228"/>
                      </a:solidFill>
                      <a:latin typeface="Century Gothic" panose="020B0502020202020204" pitchFamily="34" charset="0"/>
                    </a:rPr>
                    <a:t>Average TCP Retransmission Insights</a:t>
                  </a:r>
                </a:p>
              </p:txBody>
            </p:sp>
            <p:sp>
              <p:nvSpPr>
                <p:cNvPr id="76" name="TextBox 75">
                  <a:extLst>
                    <a:ext uri="{FF2B5EF4-FFF2-40B4-BE49-F238E27FC236}">
                      <a16:creationId xmlns:a16="http://schemas.microsoft.com/office/drawing/2014/main" id="{20F80C59-CBBD-4056-832B-E3C28F29E6A2}"/>
                    </a:ext>
                  </a:extLst>
                </p:cNvPr>
                <p:cNvSpPr txBox="1"/>
                <p:nvPr/>
              </p:nvSpPr>
              <p:spPr>
                <a:xfrm>
                  <a:off x="7865608" y="5387397"/>
                  <a:ext cx="2968600" cy="677892"/>
                </a:xfrm>
                <a:prstGeom prst="rect">
                  <a:avLst/>
                </a:prstGeom>
                <a:noFill/>
              </p:spPr>
              <p:txBody>
                <a:bodyPr wrap="square" rtlCol="0">
                  <a:spAutoFit/>
                </a:bodyPr>
                <a:lstStyle>
                  <a:defPPr>
                    <a:defRPr lang="en-US"/>
                  </a:defPPr>
                  <a:lvl1pPr marL="171450" indent="-171450" defTabSz="1097280">
                    <a:buFont typeface="Arial" panose="020B0604020202020204" pitchFamily="34" charset="0"/>
                    <a:buChar char="•"/>
                    <a:defRPr sz="1080">
                      <a:solidFill>
                        <a:prstClr val="white">
                          <a:lumMod val="50000"/>
                        </a:prstClr>
                      </a:solidFill>
                      <a:latin typeface="Tw Cen MT" panose="020B0602020104020603" pitchFamily="34" charset="0"/>
                    </a:defRPr>
                  </a:lvl1pPr>
                </a:lstStyle>
                <a:p>
                  <a:r>
                    <a:rPr lang="en-US" dirty="0"/>
                    <a:t>Highest: Huawei B715S-23C: 53,486,938.00</a:t>
                  </a:r>
                </a:p>
                <a:p>
                  <a:r>
                    <a:rPr lang="en-US" dirty="0"/>
                    <a:t>High Counts: Other models (Huawei Pele, Y9 2019)</a:t>
                  </a:r>
                </a:p>
                <a:p>
                  <a:pPr marL="0" indent="0">
                    <a:buNone/>
                  </a:pPr>
                  <a:r>
                    <a:rPr lang="en-US" dirty="0"/>
                    <a:t>also show significant retransmissions.</a:t>
                  </a:r>
                </a:p>
                <a:p>
                  <a:r>
                    <a:rPr lang="en-US" dirty="0"/>
                    <a:t>Lowest: Zyxel Communicat. Sbg3600: 44,508.00.</a:t>
                  </a:r>
                </a:p>
              </p:txBody>
            </p:sp>
            <p:pic>
              <p:nvPicPr>
                <p:cNvPr id="90" name="Graphic 89" descr="Trophy">
                  <a:extLst>
                    <a:ext uri="{FF2B5EF4-FFF2-40B4-BE49-F238E27FC236}">
                      <a16:creationId xmlns:a16="http://schemas.microsoft.com/office/drawing/2014/main" id="{B2888CA7-C550-42CA-92A7-8E9E1E8A3E6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22354" y="5442314"/>
                  <a:ext cx="457200" cy="457200"/>
                </a:xfrm>
                <a:prstGeom prst="rect">
                  <a:avLst/>
                </a:prstGeom>
              </p:spPr>
            </p:pic>
          </p:grpSp>
        </p:grpSp>
        <p:sp>
          <p:nvSpPr>
            <p:cNvPr id="66" name="Rectangle: Top Corners Rounded 65">
              <a:extLst>
                <a:ext uri="{FF2B5EF4-FFF2-40B4-BE49-F238E27FC236}">
                  <a16:creationId xmlns:a16="http://schemas.microsoft.com/office/drawing/2014/main" id="{589645AD-12D0-496B-B755-2B16D4404C38}"/>
                </a:ext>
              </a:extLst>
            </p:cNvPr>
            <p:cNvSpPr/>
            <p:nvPr/>
          </p:nvSpPr>
          <p:spPr>
            <a:xfrm rot="5400000">
              <a:off x="7643444" y="6520509"/>
              <a:ext cx="975360" cy="418012"/>
            </a:xfrm>
            <a:prstGeom prst="round2SameRect">
              <a:avLst/>
            </a:prstGeom>
            <a:gradFill flip="none" rotWithShape="1">
              <a:gsLst>
                <a:gs pos="10000">
                  <a:srgbClr val="CC9900"/>
                </a:gs>
                <a:gs pos="81460">
                  <a:srgbClr val="A47128"/>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Calibri" panose="020F0502020204030204"/>
              </a:endParaRPr>
            </a:p>
          </p:txBody>
        </p:sp>
      </p:grpSp>
      <p:sp>
        <p:nvSpPr>
          <p:cNvPr id="22" name="TextBox 21">
            <a:extLst>
              <a:ext uri="{FF2B5EF4-FFF2-40B4-BE49-F238E27FC236}">
                <a16:creationId xmlns:a16="http://schemas.microsoft.com/office/drawing/2014/main" id="{81ADE85C-34B8-A09C-DC78-FB491DCAAED0}"/>
              </a:ext>
            </a:extLst>
          </p:cNvPr>
          <p:cNvSpPr txBox="1"/>
          <p:nvPr/>
        </p:nvSpPr>
        <p:spPr>
          <a:xfrm>
            <a:off x="1288439" y="3336"/>
            <a:ext cx="12400957" cy="76944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Task </a:t>
            </a:r>
            <a:r>
              <a:rPr kumimoji="0" lang="en-IN"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3</a:t>
            </a:r>
            <a:r>
              <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 Experience Analytics</a:t>
            </a:r>
          </a:p>
        </p:txBody>
      </p:sp>
      <p:sp>
        <p:nvSpPr>
          <p:cNvPr id="23" name="TextBox 22">
            <a:extLst>
              <a:ext uri="{FF2B5EF4-FFF2-40B4-BE49-F238E27FC236}">
                <a16:creationId xmlns:a16="http://schemas.microsoft.com/office/drawing/2014/main" id="{B352C3AE-6E7D-C00E-38F7-84DB7A1ECD16}"/>
              </a:ext>
            </a:extLst>
          </p:cNvPr>
          <p:cNvSpPr txBox="1"/>
          <p:nvPr/>
        </p:nvSpPr>
        <p:spPr>
          <a:xfrm>
            <a:off x="258185" y="636729"/>
            <a:ext cx="13974182" cy="307777"/>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rPr>
              <a:t>Task 3.1 - Aggregate Experience Metrics | Task 3.2 - Top and Bottom Metrics | Task 3.3 - Distribution Analysis | Task 3.4 - Clustering User Experiences</a:t>
            </a:r>
            <a:endParaRPr kumimoji="0" lang="en-GB" sz="14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endParaRPr>
          </a:p>
        </p:txBody>
      </p:sp>
      <p:pic>
        <p:nvPicPr>
          <p:cNvPr id="77" name="Graphic 76" descr="Presentation with bar chart">
            <a:extLst>
              <a:ext uri="{FF2B5EF4-FFF2-40B4-BE49-F238E27FC236}">
                <a16:creationId xmlns:a16="http://schemas.microsoft.com/office/drawing/2014/main" id="{1976AD68-1C21-E4D8-9B31-E9D642E4093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434089" y="3408161"/>
            <a:ext cx="630062" cy="590930"/>
          </a:xfrm>
          <a:prstGeom prst="rect">
            <a:avLst/>
          </a:prstGeom>
        </p:spPr>
      </p:pic>
    </p:spTree>
    <p:extLst>
      <p:ext uri="{BB962C8B-B14F-4D97-AF65-F5344CB8AC3E}">
        <p14:creationId xmlns:p14="http://schemas.microsoft.com/office/powerpoint/2010/main" val="180964368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E59FD57-A24B-EB14-60E6-DC531DE3E806}"/>
              </a:ext>
            </a:extLst>
          </p:cNvPr>
          <p:cNvGrpSpPr/>
          <p:nvPr/>
        </p:nvGrpSpPr>
        <p:grpSpPr>
          <a:xfrm>
            <a:off x="6216367" y="1085088"/>
            <a:ext cx="8284864" cy="6864096"/>
            <a:chOff x="4808899" y="699979"/>
            <a:chExt cx="6716655" cy="5458042"/>
          </a:xfrm>
        </p:grpSpPr>
        <p:grpSp>
          <p:nvGrpSpPr>
            <p:cNvPr id="14" name="Group 13">
              <a:extLst>
                <a:ext uri="{FF2B5EF4-FFF2-40B4-BE49-F238E27FC236}">
                  <a16:creationId xmlns:a16="http://schemas.microsoft.com/office/drawing/2014/main" id="{F6F13CDE-157F-61DD-6082-74B56FC86700}"/>
                </a:ext>
              </a:extLst>
            </p:cNvPr>
            <p:cNvGrpSpPr/>
            <p:nvPr/>
          </p:nvGrpSpPr>
          <p:grpSpPr>
            <a:xfrm>
              <a:off x="4808899" y="699979"/>
              <a:ext cx="6716655" cy="5458042"/>
              <a:chOff x="4526797" y="766166"/>
              <a:chExt cx="6716655" cy="5458042"/>
            </a:xfrm>
          </p:grpSpPr>
          <p:sp>
            <p:nvSpPr>
              <p:cNvPr id="7" name="Rectangle: Rounded Corners 6">
                <a:extLst>
                  <a:ext uri="{FF2B5EF4-FFF2-40B4-BE49-F238E27FC236}">
                    <a16:creationId xmlns:a16="http://schemas.microsoft.com/office/drawing/2014/main" id="{7007038E-6A1E-4649-5940-940B37FEE88E}"/>
                  </a:ext>
                </a:extLst>
              </p:cNvPr>
              <p:cNvSpPr/>
              <p:nvPr/>
            </p:nvSpPr>
            <p:spPr>
              <a:xfrm>
                <a:off x="4526797" y="766166"/>
                <a:ext cx="3296150" cy="1497560"/>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8" name="Rectangle: Rounded Corners 7">
                <a:extLst>
                  <a:ext uri="{FF2B5EF4-FFF2-40B4-BE49-F238E27FC236}">
                    <a16:creationId xmlns:a16="http://schemas.microsoft.com/office/drawing/2014/main" id="{87A34D74-9A03-E17F-7F24-F258EE5D7818}"/>
                  </a:ext>
                </a:extLst>
              </p:cNvPr>
              <p:cNvSpPr/>
              <p:nvPr/>
            </p:nvSpPr>
            <p:spPr>
              <a:xfrm>
                <a:off x="4526797" y="2806566"/>
                <a:ext cx="3296150" cy="1497560"/>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10" name="Rectangle: Rounded Corners 9">
                <a:extLst>
                  <a:ext uri="{FF2B5EF4-FFF2-40B4-BE49-F238E27FC236}">
                    <a16:creationId xmlns:a16="http://schemas.microsoft.com/office/drawing/2014/main" id="{A957A1A0-0672-C17D-71AB-BAFF3FA14D4E}"/>
                  </a:ext>
                </a:extLst>
              </p:cNvPr>
              <p:cNvSpPr/>
              <p:nvPr/>
            </p:nvSpPr>
            <p:spPr>
              <a:xfrm>
                <a:off x="7947302" y="766166"/>
                <a:ext cx="3296150" cy="1497560"/>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11" name="Rectangle: Rounded Corners 10">
                <a:extLst>
                  <a:ext uri="{FF2B5EF4-FFF2-40B4-BE49-F238E27FC236}">
                    <a16:creationId xmlns:a16="http://schemas.microsoft.com/office/drawing/2014/main" id="{50EA3A86-FE8D-CB14-291A-0787EC465D2E}"/>
                  </a:ext>
                </a:extLst>
              </p:cNvPr>
              <p:cNvSpPr/>
              <p:nvPr/>
            </p:nvSpPr>
            <p:spPr>
              <a:xfrm>
                <a:off x="7947302" y="2806566"/>
                <a:ext cx="3296150" cy="1497560"/>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12" name="Rectangle: Rounded Corners 11">
                <a:extLst>
                  <a:ext uri="{FF2B5EF4-FFF2-40B4-BE49-F238E27FC236}">
                    <a16:creationId xmlns:a16="http://schemas.microsoft.com/office/drawing/2014/main" id="{8704FB48-009D-7A63-8D9D-29217C7DAAD0}"/>
                  </a:ext>
                </a:extLst>
              </p:cNvPr>
              <p:cNvSpPr/>
              <p:nvPr/>
            </p:nvSpPr>
            <p:spPr>
              <a:xfrm>
                <a:off x="6296624" y="4726648"/>
                <a:ext cx="3296150" cy="1497560"/>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grpSp>
        <p:sp>
          <p:nvSpPr>
            <p:cNvPr id="16" name="TextBox 15">
              <a:extLst>
                <a:ext uri="{FF2B5EF4-FFF2-40B4-BE49-F238E27FC236}">
                  <a16:creationId xmlns:a16="http://schemas.microsoft.com/office/drawing/2014/main" id="{EDCC02B2-2A41-7D51-737D-B917732FC64A}"/>
                </a:ext>
              </a:extLst>
            </p:cNvPr>
            <p:cNvSpPr txBox="1"/>
            <p:nvPr/>
          </p:nvSpPr>
          <p:spPr>
            <a:xfrm>
              <a:off x="4896406" y="833975"/>
              <a:ext cx="3121138" cy="1214682"/>
            </a:xfrm>
            <a:prstGeom prst="rect">
              <a:avLst/>
            </a:prstGeom>
            <a:noFill/>
          </p:spPr>
          <p:txBody>
            <a:bodyPr wrap="square">
              <a:spAutoFit/>
            </a:bodyPr>
            <a:lstStyle/>
            <a:p>
              <a:pPr marL="0" marR="0" lvl="0" indent="0" algn="ctr" defTabSz="1097280" rtl="0" eaLnBrk="1" fontAlgn="auto" latinLnBrk="0" hangingPunct="1">
                <a:lnSpc>
                  <a:spcPct val="100000"/>
                </a:lnSpc>
                <a:spcBef>
                  <a:spcPts val="0"/>
                </a:spcBef>
                <a:spcAft>
                  <a:spcPts val="720"/>
                </a:spcAft>
                <a:buClrTx/>
                <a:buSzTx/>
                <a:buFontTx/>
                <a:buNone/>
                <a:tabLst/>
                <a:defRPr/>
              </a:pPr>
              <a:r>
                <a:rPr kumimoji="0" lang="en-GB" sz="216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Data Preparation</a:t>
              </a:r>
            </a:p>
            <a:p>
              <a:pPr marL="0" marR="0" lvl="0" indent="0" algn="ctr" defTabSz="1097280" rtl="0" eaLnBrk="1" fontAlgn="auto" latinLnBrk="0" hangingPunct="1">
                <a:lnSpc>
                  <a:spcPct val="100000"/>
                </a:lnSpc>
                <a:spcBef>
                  <a:spcPts val="0"/>
                </a:spcBef>
                <a:spcAft>
                  <a:spcPts val="720"/>
                </a:spcAft>
                <a:buClrTx/>
                <a:buSzTx/>
                <a:buFontTx/>
                <a:buNone/>
                <a:tabLst/>
                <a:defRPr/>
              </a:pPr>
              <a:r>
                <a:rPr kumimoji="0" lang="en-IN" sz="1500" b="0" i="0" u="none" strike="noStrike" kern="1200" cap="none" spc="0" normalizeH="0" baseline="0" noProof="0" dirty="0">
                  <a:ln>
                    <a:noFill/>
                  </a:ln>
                  <a:solidFill>
                    <a:srgbClr val="262626"/>
                  </a:solidFill>
                  <a:effectLst/>
                  <a:uLnTx/>
                  <a:uFillTx/>
                  <a:latin typeface="Lato" panose="020F0502020204030203" pitchFamily="34" charset="0"/>
                  <a:ea typeface="Lato" panose="020F0502020204030203" pitchFamily="34" charset="0"/>
                  <a:cs typeface="Lato" panose="020F0502020204030203" pitchFamily="34" charset="0"/>
                </a:rPr>
                <a:t>Created df_engagement: Extracted relevant columns from the engagement data.</a:t>
              </a:r>
            </a:p>
            <a:p>
              <a:pPr marL="0" marR="0" lvl="0" indent="0" algn="ctr" defTabSz="1097280" rtl="0" eaLnBrk="1" fontAlgn="auto" latinLnBrk="0" hangingPunct="1">
                <a:lnSpc>
                  <a:spcPct val="100000"/>
                </a:lnSpc>
                <a:spcBef>
                  <a:spcPts val="0"/>
                </a:spcBef>
                <a:spcAft>
                  <a:spcPts val="720"/>
                </a:spcAft>
                <a:buClrTx/>
                <a:buSzTx/>
                <a:buFontTx/>
                <a:buNone/>
                <a:tabLst/>
                <a:defRPr/>
              </a:pPr>
              <a:r>
                <a:rPr kumimoji="0" lang="en-IN" sz="1500" b="0" i="0" u="none" strike="noStrike" kern="1200" cap="none" spc="0" normalizeH="0" baseline="0" noProof="0" dirty="0">
                  <a:ln>
                    <a:noFill/>
                  </a:ln>
                  <a:solidFill>
                    <a:srgbClr val="262626"/>
                  </a:solidFill>
                  <a:effectLst/>
                  <a:uLnTx/>
                  <a:uFillTx/>
                  <a:latin typeface="Lato" panose="020F0502020204030203" pitchFamily="34" charset="0"/>
                  <a:ea typeface="Lato" panose="020F0502020204030203" pitchFamily="34" charset="0"/>
                  <a:cs typeface="Lato" panose="020F0502020204030203" pitchFamily="34" charset="0"/>
                </a:rPr>
                <a:t>Created df_experience: Extracted relevant columns from the experience data.</a:t>
              </a:r>
              <a:endParaRPr kumimoji="0" lang="en-GB"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8" name="TextBox 17">
              <a:extLst>
                <a:ext uri="{FF2B5EF4-FFF2-40B4-BE49-F238E27FC236}">
                  <a16:creationId xmlns:a16="http://schemas.microsoft.com/office/drawing/2014/main" id="{B13F2091-A5B9-F3F3-18EB-37BEE1519653}"/>
                </a:ext>
              </a:extLst>
            </p:cNvPr>
            <p:cNvSpPr txBox="1"/>
            <p:nvPr/>
          </p:nvSpPr>
          <p:spPr>
            <a:xfrm>
              <a:off x="4845745" y="2698269"/>
              <a:ext cx="3121138" cy="1581779"/>
            </a:xfrm>
            <a:prstGeom prst="rect">
              <a:avLst/>
            </a:prstGeom>
            <a:noFill/>
          </p:spPr>
          <p:txBody>
            <a:bodyPr wrap="square">
              <a:spAutoFit/>
            </a:bodyPr>
            <a:lstStyle/>
            <a:p>
              <a:pPr marL="0" marR="0" lvl="0" indent="0" algn="ctr" defTabSz="1097280" rtl="0" eaLnBrk="1" fontAlgn="auto" latinLnBrk="0" hangingPunct="1">
                <a:lnSpc>
                  <a:spcPct val="100000"/>
                </a:lnSpc>
                <a:spcBef>
                  <a:spcPts val="0"/>
                </a:spcBef>
                <a:spcAft>
                  <a:spcPts val="720"/>
                </a:spcAft>
                <a:buClrTx/>
                <a:buSzTx/>
                <a:buFontTx/>
                <a:buNone/>
                <a:tabLst/>
                <a:defRPr/>
              </a:pPr>
              <a:r>
                <a:rPr kumimoji="0" lang="en-IN" sz="216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Function Execution</a:t>
              </a:r>
            </a:p>
            <a:p>
              <a:pPr marL="285750" marR="0" lvl="0" indent="-285750" defTabSz="1097280" rtl="0" eaLnBrk="1" fontAlgn="auto" latinLnBrk="0" hangingPunct="1">
                <a:lnSpc>
                  <a:spcPct val="100000"/>
                </a:lnSpc>
                <a:spcBef>
                  <a:spcPts val="0"/>
                </a:spcBef>
                <a:spcAft>
                  <a:spcPts val="720"/>
                </a:spcAft>
                <a:buClrTx/>
                <a:buSzTx/>
                <a:buFont typeface="Arial" panose="020B0604020202020204" pitchFamily="34" charset="0"/>
                <a:buChar char="•"/>
                <a:tabLst/>
                <a:defRPr/>
              </a:pPr>
              <a:r>
                <a:rPr kumimoji="0" lang="en-IN"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rPr>
                <a:t>Called assign_scores and printed the resulting DataFrame, handling any errors that occurred.</a:t>
              </a:r>
            </a:p>
            <a:p>
              <a:pPr marL="285750" marR="0" lvl="0" indent="-285750" defTabSz="1097280" rtl="0" eaLnBrk="1" fontAlgn="auto" latinLnBrk="0" hangingPunct="1">
                <a:lnSpc>
                  <a:spcPct val="100000"/>
                </a:lnSpc>
                <a:spcBef>
                  <a:spcPts val="0"/>
                </a:spcBef>
                <a:spcAft>
                  <a:spcPts val="720"/>
                </a:spcAft>
                <a:buClrTx/>
                <a:buSzTx/>
                <a:buFont typeface="Arial" panose="020B0604020202020204" pitchFamily="34" charset="0"/>
                <a:buChar char="•"/>
                <a:tabLst/>
                <a:defRPr/>
              </a:pPr>
              <a:r>
                <a:rPr kumimoji="0" lang="en-IN"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rPr>
                <a:t>Error Handling: Included error handling to catch and print any issues during execution.</a:t>
              </a:r>
              <a:endParaRPr kumimoji="0" lang="en-GB"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805DCED1-A26F-C6A1-7AF0-22B3B889321D}"/>
                </a:ext>
              </a:extLst>
            </p:cNvPr>
            <p:cNvSpPr txBox="1"/>
            <p:nvPr/>
          </p:nvSpPr>
          <p:spPr>
            <a:xfrm>
              <a:off x="8229405" y="782656"/>
              <a:ext cx="3296149" cy="1326850"/>
            </a:xfrm>
            <a:prstGeom prst="rect">
              <a:avLst/>
            </a:prstGeom>
            <a:noFill/>
          </p:spPr>
          <p:txBody>
            <a:bodyPr wrap="square">
              <a:spAutoFit/>
            </a:bodyPr>
            <a:lstStyle/>
            <a:p>
              <a:pPr marL="0" marR="0" lvl="0" indent="0" algn="ctr" defTabSz="1097280" rtl="0" eaLnBrk="1" fontAlgn="auto" latinLnBrk="0" hangingPunct="1">
                <a:lnSpc>
                  <a:spcPct val="100000"/>
                </a:lnSpc>
                <a:spcBef>
                  <a:spcPts val="0"/>
                </a:spcBef>
                <a:spcAft>
                  <a:spcPts val="720"/>
                </a:spcAft>
                <a:buClrTx/>
                <a:buSzTx/>
                <a:buFontTx/>
                <a:buNone/>
                <a:tabLst/>
                <a:defRPr/>
              </a:pPr>
              <a:r>
                <a:rPr kumimoji="0" lang="en-IN" sz="216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Function Definition</a:t>
              </a:r>
            </a:p>
            <a:p>
              <a:pPr marL="285750" marR="0" lvl="0" indent="-285750" algn="just" defTabSz="1097280" rtl="0" eaLnBrk="1" fontAlgn="auto" latinLnBrk="0" hangingPunct="1">
                <a:lnSpc>
                  <a:spcPct val="100000"/>
                </a:lnSpc>
                <a:spcBef>
                  <a:spcPts val="0"/>
                </a:spcBef>
                <a:buClrTx/>
                <a:buSzTx/>
                <a:buFont typeface="Arial" panose="020B0604020202020204" pitchFamily="34" charset="0"/>
                <a:buChar char="•"/>
                <a:tabLst/>
                <a:defRPr/>
              </a:pPr>
              <a:r>
                <a:rPr kumimoji="0" lang="en-IN"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rPr>
                <a:t>Defined assign_scores Function</a:t>
              </a:r>
            </a:p>
            <a:p>
              <a:pPr marL="285750" marR="0" lvl="0" indent="-285750" algn="just" defTabSz="1097280" rtl="0" eaLnBrk="1" fontAlgn="auto" latinLnBrk="0" hangingPunct="1">
                <a:lnSpc>
                  <a:spcPct val="100000"/>
                </a:lnSpc>
                <a:spcBef>
                  <a:spcPts val="0"/>
                </a:spcBef>
                <a:buClrTx/>
                <a:buSzTx/>
                <a:buFont typeface="Arial" panose="020B0604020202020204" pitchFamily="34" charset="0"/>
                <a:buChar char="•"/>
                <a:tabLst/>
                <a:defRPr/>
              </a:pPr>
              <a:r>
                <a:rPr kumimoji="0" lang="en-GB"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rPr>
                <a:t>Identified Clusters</a:t>
              </a:r>
              <a:endParaRPr lang="en-IN" sz="1500" dirty="0">
                <a:solidFill>
                  <a:prstClr val="black">
                    <a:lumMod val="75000"/>
                    <a:lumOff val="25000"/>
                  </a:prstClr>
                </a:solidFill>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1097280" rtl="0" eaLnBrk="1" fontAlgn="auto" latinLnBrk="0" hangingPunct="1">
                <a:lnSpc>
                  <a:spcPct val="100000"/>
                </a:lnSpc>
                <a:spcBef>
                  <a:spcPts val="0"/>
                </a:spcBef>
                <a:buClrTx/>
                <a:buSzTx/>
                <a:buFont typeface="Arial" panose="020B0604020202020204" pitchFamily="34" charset="0"/>
                <a:buChar char="•"/>
                <a:tabLst/>
                <a:defRPr/>
              </a:pPr>
              <a:r>
                <a:rPr kumimoji="0" lang="en-GB"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rPr>
                <a:t>Calculated Averages</a:t>
              </a:r>
              <a:endParaRPr kumimoji="0" lang="en-IN"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1097280" rtl="0" eaLnBrk="1" fontAlgn="auto" latinLnBrk="0" hangingPunct="1">
                <a:lnSpc>
                  <a:spcPct val="100000"/>
                </a:lnSpc>
                <a:spcBef>
                  <a:spcPts val="0"/>
                </a:spcBef>
                <a:buClrTx/>
                <a:buSzTx/>
                <a:buFont typeface="Arial" panose="020B0604020202020204" pitchFamily="34" charset="0"/>
                <a:buChar char="•"/>
                <a:tabLst/>
                <a:defRPr/>
              </a:pPr>
              <a:r>
                <a:rPr kumimoji="0" lang="en-GB"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rPr>
                <a:t>Assigned Scores</a:t>
              </a:r>
              <a:endParaRPr lang="en-IN" sz="1500" dirty="0">
                <a:solidFill>
                  <a:prstClr val="black">
                    <a:lumMod val="75000"/>
                    <a:lumOff val="25000"/>
                  </a:prstClr>
                </a:solidFill>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1097280" rtl="0" eaLnBrk="1" fontAlgn="auto" latinLnBrk="0" hangingPunct="1">
                <a:lnSpc>
                  <a:spcPct val="100000"/>
                </a:lnSpc>
                <a:spcBef>
                  <a:spcPts val="0"/>
                </a:spcBef>
                <a:buClrTx/>
                <a:buSzTx/>
                <a:buFont typeface="Arial" panose="020B0604020202020204" pitchFamily="34" charset="0"/>
                <a:buChar char="•"/>
                <a:tabLst/>
                <a:defRPr/>
              </a:pPr>
              <a:r>
                <a:rPr kumimoji="0" lang="en-GB"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rPr>
                <a:t>Merged Scores</a:t>
              </a:r>
            </a:p>
          </p:txBody>
        </p:sp>
        <p:sp>
          <p:nvSpPr>
            <p:cNvPr id="21" name="TextBox 20">
              <a:extLst>
                <a:ext uri="{FF2B5EF4-FFF2-40B4-BE49-F238E27FC236}">
                  <a16:creationId xmlns:a16="http://schemas.microsoft.com/office/drawing/2014/main" id="{DAD65906-EC3A-7B43-9073-446B1635ECA9}"/>
                </a:ext>
              </a:extLst>
            </p:cNvPr>
            <p:cNvSpPr txBox="1"/>
            <p:nvPr/>
          </p:nvSpPr>
          <p:spPr>
            <a:xfrm>
              <a:off x="8229405" y="2776927"/>
              <a:ext cx="3208643" cy="940175"/>
            </a:xfrm>
            <a:prstGeom prst="rect">
              <a:avLst/>
            </a:prstGeom>
            <a:noFill/>
          </p:spPr>
          <p:txBody>
            <a:bodyPr wrap="square">
              <a:spAutoFit/>
            </a:bodyPr>
            <a:lstStyle/>
            <a:p>
              <a:pPr marL="0" marR="0" lvl="0" indent="0" algn="ctr" defTabSz="1097280" rtl="0" eaLnBrk="1" fontAlgn="auto" latinLnBrk="0" hangingPunct="1">
                <a:lnSpc>
                  <a:spcPct val="100000"/>
                </a:lnSpc>
                <a:spcBef>
                  <a:spcPts val="0"/>
                </a:spcBef>
                <a:spcAft>
                  <a:spcPts val="720"/>
                </a:spcAft>
                <a:buClrTx/>
                <a:buSzTx/>
                <a:buFontTx/>
                <a:buNone/>
                <a:tabLst/>
                <a:defRPr/>
              </a:pPr>
              <a:r>
                <a:rPr kumimoji="0" lang="en-IN" sz="20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Calculating Satisfaction Score</a:t>
              </a:r>
            </a:p>
            <a:p>
              <a:pPr marL="0" marR="0" lvl="0" indent="0" algn="ctr" defTabSz="1097280" rtl="0" eaLnBrk="1" fontAlgn="auto" latinLnBrk="0" hangingPunct="1">
                <a:lnSpc>
                  <a:spcPct val="100000"/>
                </a:lnSpc>
                <a:spcBef>
                  <a:spcPts val="0"/>
                </a:spcBef>
                <a:spcAft>
                  <a:spcPts val="720"/>
                </a:spcAft>
                <a:buClrTx/>
                <a:buSzTx/>
                <a:buFontTx/>
                <a:buNone/>
                <a:tabLst/>
                <a:defRPr/>
              </a:pPr>
              <a:r>
                <a:rPr kumimoji="0" lang="en-IN"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rPr>
                <a:t>Added a new column, satisfaction_score, using the formula: satisfaction_score = (engagement_score + experience_score) / 2</a:t>
              </a:r>
              <a:endParaRPr kumimoji="0" lang="en-GB"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2" name="TextBox 21">
              <a:extLst>
                <a:ext uri="{FF2B5EF4-FFF2-40B4-BE49-F238E27FC236}">
                  <a16:creationId xmlns:a16="http://schemas.microsoft.com/office/drawing/2014/main" id="{3E61D7D2-8C58-B95F-560B-9A3B97FDF259}"/>
                </a:ext>
              </a:extLst>
            </p:cNvPr>
            <p:cNvSpPr txBox="1"/>
            <p:nvPr/>
          </p:nvSpPr>
          <p:spPr>
            <a:xfrm>
              <a:off x="6666231" y="4816771"/>
              <a:ext cx="3121138" cy="776206"/>
            </a:xfrm>
            <a:prstGeom prst="rect">
              <a:avLst/>
            </a:prstGeom>
            <a:noFill/>
          </p:spPr>
          <p:txBody>
            <a:bodyPr wrap="square">
              <a:spAutoFit/>
            </a:bodyPr>
            <a:lstStyle/>
            <a:p>
              <a:pPr marL="0" marR="0" lvl="0" indent="0" algn="ctr" defTabSz="1097280" rtl="0" eaLnBrk="1" fontAlgn="auto" latinLnBrk="0" hangingPunct="1">
                <a:lnSpc>
                  <a:spcPct val="100000"/>
                </a:lnSpc>
                <a:spcBef>
                  <a:spcPts val="0"/>
                </a:spcBef>
                <a:spcAft>
                  <a:spcPts val="720"/>
                </a:spcAft>
                <a:buClrTx/>
                <a:buSzTx/>
                <a:buFontTx/>
                <a:buNone/>
                <a:tabLst/>
                <a:defRPr/>
              </a:pPr>
              <a:r>
                <a:rPr kumimoji="0" lang="en-IN" sz="216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Identifying Top Customers</a:t>
              </a:r>
            </a:p>
            <a:p>
              <a:pPr marL="0" marR="0" lvl="0" indent="0" algn="ctr" defTabSz="1097280" rtl="0" eaLnBrk="1" fontAlgn="auto" latinLnBrk="0" hangingPunct="1">
                <a:lnSpc>
                  <a:spcPct val="100000"/>
                </a:lnSpc>
                <a:spcBef>
                  <a:spcPts val="0"/>
                </a:spcBef>
                <a:spcAft>
                  <a:spcPts val="720"/>
                </a:spcAft>
                <a:buClrTx/>
                <a:buSzTx/>
                <a:buFontTx/>
                <a:buNone/>
                <a:tabLst/>
                <a:defRPr/>
              </a:pPr>
              <a:r>
                <a:rPr kumimoji="0" lang="en-IN"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rPr>
                <a:t>Extracted the top 10 customers with the highest satisfaction scores.</a:t>
              </a:r>
              <a:endParaRPr kumimoji="0" lang="en-GB" sz="1500" b="0" i="0" u="none" strike="noStrike" kern="1200" cap="none" spc="0" normalizeH="0" baseline="0" noProof="0" dirty="0">
                <a:ln>
                  <a:noFill/>
                </a:ln>
                <a:solidFill>
                  <a:prstClr val="black">
                    <a:lumMod val="75000"/>
                    <a:lumOff val="2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grpSp>
      <p:sp>
        <p:nvSpPr>
          <p:cNvPr id="13" name="Rectangle 12">
            <a:extLst>
              <a:ext uri="{FF2B5EF4-FFF2-40B4-BE49-F238E27FC236}">
                <a16:creationId xmlns:a16="http://schemas.microsoft.com/office/drawing/2014/main" id="{CB0E4332-02D6-4392-09A7-1FB011507C24}"/>
              </a:ext>
            </a:extLst>
          </p:cNvPr>
          <p:cNvSpPr/>
          <p:nvPr/>
        </p:nvSpPr>
        <p:spPr>
          <a:xfrm>
            <a:off x="-1" y="1085088"/>
            <a:ext cx="6108427" cy="71445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AAC6E9BC-E3BA-DE20-0969-D1210100809E}"/>
              </a:ext>
            </a:extLst>
          </p:cNvPr>
          <p:cNvSpPr txBox="1"/>
          <p:nvPr/>
        </p:nvSpPr>
        <p:spPr>
          <a:xfrm>
            <a:off x="1288439" y="3336"/>
            <a:ext cx="12400957" cy="76944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lt-LT" sz="4400" b="0" i="0" u="none" strike="noStrike" kern="1200" cap="none" spc="0" normalizeH="0" baseline="0" noProof="0" dirty="0">
                <a:ln>
                  <a:noFill/>
                </a:ln>
                <a:solidFill>
                  <a:srgbClr val="5BC0EB"/>
                </a:solidFill>
                <a:effectLst/>
                <a:uLnTx/>
                <a:uFillTx/>
                <a:latin typeface="Russo One" panose="020B0604020202020204" charset="0"/>
                <a:ea typeface="+mn-ea"/>
                <a:cs typeface="+mn-cs"/>
              </a:rPr>
              <a:t>Task 4: Satisfaction Analysis</a:t>
            </a:r>
          </a:p>
        </p:txBody>
      </p:sp>
      <p:sp>
        <p:nvSpPr>
          <p:cNvPr id="3" name="TextBox 2">
            <a:extLst>
              <a:ext uri="{FF2B5EF4-FFF2-40B4-BE49-F238E27FC236}">
                <a16:creationId xmlns:a16="http://schemas.microsoft.com/office/drawing/2014/main" id="{C9BB2FFE-A98F-3348-AC47-B92B4A811A6E}"/>
              </a:ext>
            </a:extLst>
          </p:cNvPr>
          <p:cNvSpPr txBox="1"/>
          <p:nvPr/>
        </p:nvSpPr>
        <p:spPr>
          <a:xfrm>
            <a:off x="258185" y="636729"/>
            <a:ext cx="13974182" cy="400110"/>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rPr>
              <a:t>Task 4.1 - Assign Scores | Task 4.2 - Satisfaction Score</a:t>
            </a:r>
            <a:endParaRPr kumimoji="0" lang="en-GB" sz="2000" b="0" i="0" u="none" strike="noStrike" kern="1200" cap="none" spc="0" normalizeH="0" baseline="0" noProof="0" dirty="0">
              <a:ln>
                <a:noFill/>
              </a:ln>
              <a:solidFill>
                <a:srgbClr val="FFC000">
                  <a:lumMod val="75000"/>
                </a:srgbClr>
              </a:solidFill>
              <a:effectLst/>
              <a:uLnTx/>
              <a:uFillTx/>
              <a:latin typeface="Russo One" panose="020B0604020202020204" charset="0"/>
              <a:ea typeface="+mn-ea"/>
              <a:cs typeface="+mn-cs"/>
            </a:endParaRPr>
          </a:p>
        </p:txBody>
      </p:sp>
      <p:pic>
        <p:nvPicPr>
          <p:cNvPr id="25" name="Picture 24">
            <a:extLst>
              <a:ext uri="{FF2B5EF4-FFF2-40B4-BE49-F238E27FC236}">
                <a16:creationId xmlns:a16="http://schemas.microsoft.com/office/drawing/2014/main" id="{217FBEE8-CE54-510E-ECC0-2D265AC73869}"/>
              </a:ext>
            </a:extLst>
          </p:cNvPr>
          <p:cNvPicPr>
            <a:picLocks noChangeAspect="1"/>
          </p:cNvPicPr>
          <p:nvPr/>
        </p:nvPicPr>
        <p:blipFill>
          <a:blip r:embed="rId2"/>
          <a:stretch>
            <a:fillRect/>
          </a:stretch>
        </p:blipFill>
        <p:spPr>
          <a:xfrm>
            <a:off x="95825" y="1189064"/>
            <a:ext cx="5916773" cy="2210352"/>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7F9F77B5-A811-E409-E202-D31865E16E6E}"/>
              </a:ext>
            </a:extLst>
          </p:cNvPr>
          <p:cNvPicPr>
            <a:picLocks noChangeAspect="1"/>
          </p:cNvPicPr>
          <p:nvPr/>
        </p:nvPicPr>
        <p:blipFill>
          <a:blip r:embed="rId3"/>
          <a:stretch>
            <a:fillRect/>
          </a:stretch>
        </p:blipFill>
        <p:spPr>
          <a:xfrm>
            <a:off x="70995" y="3503392"/>
            <a:ext cx="5950117" cy="2432082"/>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B12966BC-801B-8030-44BB-BB4FCC8BF085}"/>
              </a:ext>
            </a:extLst>
          </p:cNvPr>
          <p:cNvPicPr>
            <a:picLocks noChangeAspect="1"/>
          </p:cNvPicPr>
          <p:nvPr/>
        </p:nvPicPr>
        <p:blipFill>
          <a:blip r:embed="rId4"/>
          <a:stretch>
            <a:fillRect/>
          </a:stretch>
        </p:blipFill>
        <p:spPr>
          <a:xfrm>
            <a:off x="70995" y="6039450"/>
            <a:ext cx="3001306" cy="2115163"/>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14B6EDD0-D4EB-F0D6-903D-35A40B438524}"/>
              </a:ext>
            </a:extLst>
          </p:cNvPr>
          <p:cNvPicPr>
            <a:picLocks noChangeAspect="1"/>
          </p:cNvPicPr>
          <p:nvPr/>
        </p:nvPicPr>
        <p:blipFill>
          <a:blip r:embed="rId5"/>
          <a:stretch>
            <a:fillRect/>
          </a:stretch>
        </p:blipFill>
        <p:spPr>
          <a:xfrm>
            <a:off x="3126269" y="6039450"/>
            <a:ext cx="2886329" cy="2115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2397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Theme">
  <a:themeElements>
    <a:clrScheme name="Custom 242">
      <a:dk1>
        <a:srgbClr val="000000"/>
      </a:dk1>
      <a:lt1>
        <a:srgbClr val="FFFFFF"/>
      </a:lt1>
      <a:dk2>
        <a:srgbClr val="595959"/>
      </a:dk2>
      <a:lt2>
        <a:srgbClr val="EEEEEE"/>
      </a:lt2>
      <a:accent1>
        <a:srgbClr val="008881"/>
      </a:accent1>
      <a:accent2>
        <a:srgbClr val="02BBD6"/>
      </a:accent2>
      <a:accent3>
        <a:srgbClr val="5151AB"/>
      </a:accent3>
      <a:accent4>
        <a:srgbClr val="F76927"/>
      </a:accent4>
      <a:accent5>
        <a:srgbClr val="78B832"/>
      </a:accent5>
      <a:accent6>
        <a:srgbClr val="EC3E35"/>
      </a:accent6>
      <a:hlink>
        <a:srgbClr val="0097A7"/>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6_Office Theme">
  <a:themeElements>
    <a:clrScheme name="Single slide">
      <a:dk1>
        <a:sysClr val="windowText" lastClr="000000"/>
      </a:dk1>
      <a:lt1>
        <a:sysClr val="window" lastClr="FFFFFF"/>
      </a:lt1>
      <a:dk2>
        <a:srgbClr val="242852"/>
      </a:dk2>
      <a:lt2>
        <a:srgbClr val="ACCBF9"/>
      </a:lt2>
      <a:accent1>
        <a:srgbClr val="297FD5"/>
      </a:accent1>
      <a:accent2>
        <a:srgbClr val="FFC000"/>
      </a:accent2>
      <a:accent3>
        <a:srgbClr val="34885A"/>
      </a:accent3>
      <a:accent4>
        <a:srgbClr val="E51B1B"/>
      </a:accent4>
      <a:accent5>
        <a:srgbClr val="9454C3"/>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Custom 1">
      <a:dk1>
        <a:srgbClr val="000000"/>
      </a:dk1>
      <a:lt1>
        <a:srgbClr val="FFFFFF"/>
      </a:lt1>
      <a:dk2>
        <a:srgbClr val="0C693D"/>
      </a:dk2>
      <a:lt2>
        <a:srgbClr val="E7E6E6"/>
      </a:lt2>
      <a:accent1>
        <a:srgbClr val="596BEB"/>
      </a:accent1>
      <a:accent2>
        <a:srgbClr val="FB4A56"/>
      </a:accent2>
      <a:accent3>
        <a:srgbClr val="FE9034"/>
      </a:accent3>
      <a:accent4>
        <a:srgbClr val="1AAB63"/>
      </a:accent4>
      <a:accent5>
        <a:srgbClr val="D1D9ED"/>
      </a:accent5>
      <a:accent6>
        <a:srgbClr val="7F7F7F"/>
      </a:accent6>
      <a:hlink>
        <a:srgbClr val="005E54"/>
      </a:hlink>
      <a:folHlink>
        <a:srgbClr val="009192"/>
      </a:folHlink>
    </a:clrScheme>
    <a:fontScheme name="31wfyfbi">
      <a:majorFont>
        <a:latin typeface="Roboto" panose="020F0302020204030204"/>
        <a:ea typeface="Roboto"/>
        <a:cs typeface=""/>
      </a:majorFont>
      <a:minorFont>
        <a:latin typeface="Roboto" panose="020F0502020204030204"/>
        <a:ea typeface="Robo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Single slide">
      <a:dk1>
        <a:sysClr val="windowText" lastClr="000000"/>
      </a:dk1>
      <a:lt1>
        <a:sysClr val="window" lastClr="FFFFFF"/>
      </a:lt1>
      <a:dk2>
        <a:srgbClr val="242852"/>
      </a:dk2>
      <a:lt2>
        <a:srgbClr val="ACCBF9"/>
      </a:lt2>
      <a:accent1>
        <a:srgbClr val="297FD5"/>
      </a:accent1>
      <a:accent2>
        <a:srgbClr val="FFC000"/>
      </a:accent2>
      <a:accent3>
        <a:srgbClr val="34885A"/>
      </a:accent3>
      <a:accent4>
        <a:srgbClr val="E51B1B"/>
      </a:accent4>
      <a:accent5>
        <a:srgbClr val="9454C3"/>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efault Theme">
  <a:themeElements>
    <a:clrScheme name="SlideSalad Theme 28">
      <a:dk1>
        <a:srgbClr val="262626"/>
      </a:dk1>
      <a:lt1>
        <a:srgbClr val="FFFFFF"/>
      </a:lt1>
      <a:dk2>
        <a:srgbClr val="262626"/>
      </a:dk2>
      <a:lt2>
        <a:srgbClr val="FFFFFF"/>
      </a:lt2>
      <a:accent1>
        <a:srgbClr val="01A59E"/>
      </a:accent1>
      <a:accent2>
        <a:srgbClr val="1991AC"/>
      </a:accent2>
      <a:accent3>
        <a:srgbClr val="4376AB"/>
      </a:accent3>
      <a:accent4>
        <a:srgbClr val="5F5CA3"/>
      </a:accent4>
      <a:accent5>
        <a:srgbClr val="785CA3"/>
      </a:accent5>
      <a:accent6>
        <a:srgbClr val="725CA2"/>
      </a:accent6>
      <a:hlink>
        <a:srgbClr val="FFFFFF"/>
      </a:hlink>
      <a:folHlink>
        <a:srgbClr val="595959"/>
      </a:folHlink>
    </a:clrScheme>
    <a:fontScheme name="Custom 84">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Theme">
  <a:themeElements>
    <a:clrScheme name="infographics shapes">
      <a:dk1>
        <a:sysClr val="windowText" lastClr="000000"/>
      </a:dk1>
      <a:lt1>
        <a:sysClr val="window" lastClr="FFFFFF"/>
      </a:lt1>
      <a:dk2>
        <a:srgbClr val="44546A"/>
      </a:dk2>
      <a:lt2>
        <a:srgbClr val="E7E6E6"/>
      </a:lt2>
      <a:accent1>
        <a:srgbClr val="64D0DA"/>
      </a:accent1>
      <a:accent2>
        <a:srgbClr val="34B2E4"/>
      </a:accent2>
      <a:accent3>
        <a:srgbClr val="065381"/>
      </a:accent3>
      <a:accent4>
        <a:srgbClr val="8B103E"/>
      </a:accent4>
      <a:accent5>
        <a:srgbClr val="E34856"/>
      </a:accent5>
      <a:accent6>
        <a:srgbClr val="FE912A"/>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5_Office Theme">
  <a:themeElements>
    <a:clrScheme name="infographics ppt">
      <a:dk1>
        <a:sysClr val="windowText" lastClr="000000"/>
      </a:dk1>
      <a:lt1>
        <a:sysClr val="window" lastClr="FFFFFF"/>
      </a:lt1>
      <a:dk2>
        <a:srgbClr val="44546A"/>
      </a:dk2>
      <a:lt2>
        <a:srgbClr val="E7E6E6"/>
      </a:lt2>
      <a:accent1>
        <a:srgbClr val="34B2E4"/>
      </a:accent1>
      <a:accent2>
        <a:srgbClr val="065381"/>
      </a:accent2>
      <a:accent3>
        <a:srgbClr val="8B103E"/>
      </a:accent3>
      <a:accent4>
        <a:srgbClr val="E34856"/>
      </a:accent4>
      <a:accent5>
        <a:srgbClr val="FE912A"/>
      </a:accent5>
      <a:accent6>
        <a:srgbClr val="64D0D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914</TotalTime>
  <Words>2246</Words>
  <Application>Microsoft Office PowerPoint</Application>
  <PresentationFormat>Custom</PresentationFormat>
  <Paragraphs>312</Paragraphs>
  <Slides>15</Slides>
  <Notes>7</Notes>
  <HiddenSlides>0</HiddenSlides>
  <MMClips>0</MMClips>
  <ScaleCrop>false</ScaleCrop>
  <HeadingPairs>
    <vt:vector size="6" baseType="variant">
      <vt:variant>
        <vt:lpstr>Fonts Used</vt:lpstr>
      </vt:variant>
      <vt:variant>
        <vt:i4>21</vt:i4>
      </vt:variant>
      <vt:variant>
        <vt:lpstr>Theme</vt:lpstr>
      </vt:variant>
      <vt:variant>
        <vt:i4>11</vt:i4>
      </vt:variant>
      <vt:variant>
        <vt:lpstr>Slide Titles</vt:lpstr>
      </vt:variant>
      <vt:variant>
        <vt:i4>15</vt:i4>
      </vt:variant>
    </vt:vector>
  </HeadingPairs>
  <TitlesOfParts>
    <vt:vector size="47" baseType="lpstr">
      <vt:lpstr>Tw Cen MT</vt:lpstr>
      <vt:lpstr>Aptos</vt:lpstr>
      <vt:lpstr>Lato</vt:lpstr>
      <vt:lpstr>Arial</vt:lpstr>
      <vt:lpstr>Montserrat</vt:lpstr>
      <vt:lpstr>Aptos Display</vt:lpstr>
      <vt:lpstr>Roboto Light</vt:lpstr>
      <vt:lpstr>Wingdings</vt:lpstr>
      <vt:lpstr>Roboto</vt:lpstr>
      <vt:lpstr>Russo One</vt:lpstr>
      <vt:lpstr>Lora</vt:lpstr>
      <vt:lpstr>Calibri</vt:lpstr>
      <vt:lpstr>Montserrat Bold</vt:lpstr>
      <vt:lpstr>Segoe UI</vt:lpstr>
      <vt:lpstr>Black Ops One</vt:lpstr>
      <vt:lpstr>-apple-system</vt:lpstr>
      <vt:lpstr>Century Gothic</vt:lpstr>
      <vt:lpstr>Calibri Light</vt:lpstr>
      <vt:lpstr>Nunito Semi Bold</vt:lpstr>
      <vt:lpstr>Verdana</vt:lpstr>
      <vt:lpstr>PT Sans</vt:lpstr>
      <vt:lpstr>Office Theme</vt:lpstr>
      <vt:lpstr>2_Office Theme</vt:lpstr>
      <vt:lpstr>6_Office Theme</vt:lpstr>
      <vt:lpstr>Office 佈景主題</vt:lpstr>
      <vt:lpstr>3_Office Theme</vt:lpstr>
      <vt:lpstr>Default Theme</vt:lpstr>
      <vt:lpstr>4_Office Theme</vt:lpstr>
      <vt:lpstr>8_Office Theme</vt:lpstr>
      <vt:lpstr>5_Office Theme</vt:lpstr>
      <vt:lpstr>7_Office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DEB</cp:lastModifiedBy>
  <cp:revision>11</cp:revision>
  <dcterms:created xsi:type="dcterms:W3CDTF">2024-11-11T05:50:19Z</dcterms:created>
  <dcterms:modified xsi:type="dcterms:W3CDTF">2025-01-28T18:09:37Z</dcterms:modified>
</cp:coreProperties>
</file>